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D62FF3-F81F-449A-AE13-083AB0D6B97B}" v="394" dt="2023-04-26T13:44:38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50"/>
                </a:solidFill>
                <a:cs typeface="Calibri Light"/>
              </a:rPr>
              <a:t>Ericteam</a:t>
            </a:r>
            <a:endParaRPr lang="ru-RU" dirty="0" err="1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solidFill>
                  <a:schemeClr val="accent6"/>
                </a:solidFill>
                <a:cs typeface="Calibri"/>
              </a:rPr>
              <a:t>Полностью функциональный робот для прохождения полигона </a:t>
            </a:r>
            <a:r>
              <a:rPr lang="ru-RU" dirty="0" err="1">
                <a:solidFill>
                  <a:schemeClr val="accent6"/>
                </a:solidFill>
                <a:cs typeface="Calibri"/>
              </a:rPr>
              <a:t>RoboCupJunior</a:t>
            </a:r>
            <a:r>
              <a:rPr lang="ru-RU" dirty="0">
                <a:solidFill>
                  <a:schemeClr val="accent6"/>
                </a:solidFill>
                <a:cs typeface="Calibri"/>
              </a:rPr>
              <a:t> </a:t>
            </a:r>
            <a:r>
              <a:rPr lang="ru-RU" dirty="0" err="1">
                <a:solidFill>
                  <a:schemeClr val="accent6"/>
                </a:solidFill>
                <a:cs typeface="Calibri"/>
              </a:rPr>
              <a:t>Rescue</a:t>
            </a:r>
            <a:r>
              <a:rPr lang="ru-RU" dirty="0">
                <a:solidFill>
                  <a:schemeClr val="accent6"/>
                </a:solidFill>
                <a:cs typeface="Calibri"/>
              </a:rPr>
              <a:t> Line 2023</a:t>
            </a:r>
            <a:endParaRPr lang="ru-RU" dirty="0" err="1">
              <a:solidFill>
                <a:schemeClr val="accent6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80D03CB2-DFD2-C1FA-3616-146FFCE3D3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923" r="29728" b="1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342ACA-492E-43BD-FA42-8749D7172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accent6"/>
                </a:solidFill>
                <a:cs typeface="Calibri Light"/>
              </a:rPr>
              <a:t>В чём смысл проекта?</a:t>
            </a:r>
            <a:endParaRPr lang="ru-RU" sz="4000" dirty="0">
              <a:solidFill>
                <a:schemeClr val="accent6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473782-02B7-6770-0BEB-C676B1FD6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accent6"/>
                </a:solidFill>
                <a:cs typeface="Calibri"/>
              </a:rPr>
              <a:t>Этот проект создан для того, чтобы показать, что роботы могут производить спасение людей автономно, на территории, недоступной для спасателей.</a:t>
            </a:r>
          </a:p>
        </p:txBody>
      </p:sp>
    </p:spTree>
    <p:extLst>
      <p:ext uri="{BB962C8B-B14F-4D97-AF65-F5344CB8AC3E}">
        <p14:creationId xmlns:p14="http://schemas.microsoft.com/office/powerpoint/2010/main" val="3920743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9EE45-2682-F772-1566-3EDA35E07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6"/>
                </a:solidFill>
                <a:cs typeface="Calibri Light"/>
              </a:rPr>
              <a:t>Наш робот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87D2F0C-6984-DEF3-717B-F9FABCAA3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ru-RU" dirty="0">
                <a:solidFill>
                  <a:schemeClr val="accent6"/>
                </a:solidFill>
                <a:ea typeface="+mn-lt"/>
                <a:cs typeface="+mn-lt"/>
              </a:rPr>
              <a:t>На нашем роботе установлены: </a:t>
            </a:r>
            <a:r>
              <a:rPr lang="ru-RU" dirty="0" err="1">
                <a:solidFill>
                  <a:schemeClr val="accent6"/>
                </a:solidFill>
                <a:ea typeface="+mn-lt"/>
                <a:cs typeface="+mn-lt"/>
              </a:rPr>
              <a:t>гиродатчик</a:t>
            </a:r>
            <a:r>
              <a:rPr lang="ru-RU" dirty="0">
                <a:solidFill>
                  <a:schemeClr val="accent6"/>
                </a:solidFill>
                <a:ea typeface="+mn-lt"/>
                <a:cs typeface="+mn-lt"/>
              </a:rPr>
              <a:t> от конструктора LEGO MINDSTORMS EV3 - он нужен для поворотов, три датчика освещенности LEGO MINDSTORMS EV3  - двое стоят спереди робота и смотрят в пол, для того чтобы робот мог ехать по линии и определять зеленые квадраты, перекрестки, выезд из зоны эвакуации и конец полигона, один датчик смотрит вперёд чтобы видеть кирпичи, и он также поворачивается чтобы ехать вдоль стенки в зоне эвакуации, а также два средних мотора для осуществления движения робота в пространстве.</a:t>
            </a:r>
            <a:endParaRPr lang="ru-RU" dirty="0">
              <a:solidFill>
                <a:schemeClr val="accent6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637065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Ericteam</vt:lpstr>
      <vt:lpstr>В чём смысл проекта?</vt:lpstr>
      <vt:lpstr>Наш робот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131</cp:revision>
  <dcterms:created xsi:type="dcterms:W3CDTF">2023-04-26T12:59:41Z</dcterms:created>
  <dcterms:modified xsi:type="dcterms:W3CDTF">2023-04-26T13:44:55Z</dcterms:modified>
</cp:coreProperties>
</file>