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5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75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9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4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8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963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10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76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61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771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7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84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4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1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5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1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4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0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1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983E51-5C36-431C-83E0-7EAE42FE58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98AC-E257-43C7-8998-01002E1A9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96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1828800"/>
            <a:ext cx="10522696" cy="2424706"/>
          </a:xfrm>
        </p:spPr>
        <p:txBody>
          <a:bodyPr/>
          <a:lstStyle/>
          <a:p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b="1" dirty="0" smtClean="0"/>
              <a:t>«Коты в заповеднике»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167780"/>
            <a:ext cx="10075020" cy="8614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Участники проекта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Мозер</a:t>
            </a:r>
            <a:r>
              <a:rPr lang="ru-RU" dirty="0" smtClean="0"/>
              <a:t> Вильгельм, Решетников Тимофей, </a:t>
            </a:r>
            <a:r>
              <a:rPr lang="ru-RU" dirty="0" err="1" smtClean="0"/>
              <a:t>Микерова</a:t>
            </a:r>
            <a:r>
              <a:rPr lang="ru-RU" dirty="0" smtClean="0"/>
              <a:t> Виктория</a:t>
            </a:r>
            <a:endParaRPr lang="en-US" dirty="0" smtClean="0"/>
          </a:p>
          <a:p>
            <a:r>
              <a:rPr lang="ru-RU" dirty="0" smtClean="0"/>
              <a:t>РУКОВОДИТЕЛЬ: Мельников С.А. Президентский ФМЛ </a:t>
            </a:r>
            <a:r>
              <a:rPr lang="en-US" dirty="0" smtClean="0"/>
              <a:t>#</a:t>
            </a:r>
            <a:r>
              <a:rPr lang="ru-RU" dirty="0" smtClean="0"/>
              <a:t>239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1112" y="123358"/>
            <a:ext cx="5362575" cy="962025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MSA BEAM ROBOTICS\Downloads\services4-signalization-1-starline-logo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62" y="544238"/>
            <a:ext cx="1852287" cy="33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SA BEAM ROBOTICS\Pictures\ГазПром 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32" y="170045"/>
            <a:ext cx="1589268" cy="79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5527" y="331032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ПРИ </a:t>
            </a:r>
          </a:p>
          <a:p>
            <a:r>
              <a:rPr lang="ru-RU" sz="1600" b="1" dirty="0" smtClean="0"/>
              <a:t>ПОДДЕРЖКЕ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66812" y="6381750"/>
            <a:ext cx="675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ПРЕЗИДЕНТСКИЙ ФИЗИКО-МАТЕМАТИЧЕСКИЙ </a:t>
            </a:r>
            <a:r>
              <a:rPr lang="ru-RU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ЛИЦЕЙ </a:t>
            </a:r>
            <a:r>
              <a:rPr lang="ru-RU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239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219" y="6050518"/>
            <a:ext cx="780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Конференция "Робототехника: от технологии к </a:t>
            </a:r>
            <a:r>
              <a:rPr lang="ru-RU" b="1" dirty="0" smtClean="0"/>
              <a:t>науке", 27.04.23 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800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66812" y="1343025"/>
            <a:ext cx="10522696" cy="1005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66812" y="2034180"/>
            <a:ext cx="10075020" cy="861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 smtClean="0"/>
              <a:t>Участники проекта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Мозер</a:t>
            </a:r>
            <a:r>
              <a:rPr lang="ru-RU" dirty="0" smtClean="0"/>
              <a:t> Вильгельм, Решетников Тимофей, </a:t>
            </a:r>
            <a:r>
              <a:rPr lang="ru-RU" dirty="0" err="1" smtClean="0"/>
              <a:t>Микерова</a:t>
            </a:r>
            <a:r>
              <a:rPr lang="ru-RU" dirty="0" smtClean="0"/>
              <a:t> Виктория</a:t>
            </a:r>
            <a:endParaRPr lang="en-US" dirty="0" smtClean="0"/>
          </a:p>
          <a:p>
            <a:r>
              <a:rPr lang="ru-RU" dirty="0" smtClean="0"/>
              <a:t>РУКОВОДИТЕЛЬ: Мельников С.А. Президентский ФМЛ </a:t>
            </a:r>
            <a:r>
              <a:rPr lang="en-US" dirty="0" smtClean="0"/>
              <a:t>#</a:t>
            </a:r>
            <a:r>
              <a:rPr lang="ru-RU" dirty="0" smtClean="0"/>
              <a:t>239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1112" y="123358"/>
            <a:ext cx="5362575" cy="962025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C:\Users\MSA BEAM ROBOTICS\Downloads\services4-signalization-1-starline-logo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62" y="544238"/>
            <a:ext cx="1852287" cy="33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MSA BEAM ROBOTICS\Pictures\ГазПром 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32" y="170045"/>
            <a:ext cx="1589268" cy="79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5527" y="331032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ПРИ </a:t>
            </a:r>
          </a:p>
          <a:p>
            <a:r>
              <a:rPr lang="ru-RU" sz="1600" b="1" dirty="0" smtClean="0"/>
              <a:t>ПОДДЕРЖКЕ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66812" y="6381750"/>
            <a:ext cx="945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ПРЕЗИДЕНТСКИЙ ФИЗИКО-МАТЕМАТИЧЕСКИЙ ЛИЦЕЙ 239, САНКТ-ПЕТЕРБУРГ 2022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3787" y="1296733"/>
            <a:ext cx="8946541" cy="2229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Цель нашего проекта моделировать поведение диких кошек на опасность в присутствии человека, тем самым подтверждается необходимость заповедных зон для здорового развития и существования животных. Вы можете с этим познакомиться, поближе посмотреть на нашу </a:t>
            </a:r>
            <a:r>
              <a:rPr lang="ru-RU" sz="1800" dirty="0" smtClean="0"/>
              <a:t>работу. Исчезающие животные </a:t>
            </a:r>
            <a:r>
              <a:rPr lang="ru-RU" sz="1800" dirty="0"/>
              <a:t>живут в специальных отведенных местах - заповедниках</a:t>
            </a:r>
            <a:r>
              <a:rPr lang="ru-RU" sz="1800" dirty="0" smtClean="0"/>
              <a:t>. Это </a:t>
            </a:r>
            <a:r>
              <a:rPr lang="ru-RU" sz="1800" dirty="0"/>
              <a:t>большие территории, где животным нечего не угрожает и они спокойно там существуют.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790" y="3200400"/>
            <a:ext cx="5767655" cy="3434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4" y="3526128"/>
            <a:ext cx="4193604" cy="31029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2004" y="6448425"/>
            <a:ext cx="4193604" cy="1806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MSA BEAM ROBOTICS\Downloads\forbidd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32" y="3952358"/>
            <a:ext cx="1930469" cy="193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Почему наш проект актуален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462" y="1204233"/>
            <a:ext cx="8946541" cy="5072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своём проекте мы затронули важность существования заповедников через наших роботов</a:t>
            </a:r>
            <a:r>
              <a:rPr lang="ru-RU" sz="1600" dirty="0" smtClean="0"/>
              <a:t>. Что </a:t>
            </a:r>
            <a:r>
              <a:rPr lang="ru-RU" sz="1600" dirty="0"/>
              <a:t>послужило причиной создание заповедников? Причина в </a:t>
            </a:r>
            <a:r>
              <a:rPr lang="ru-RU" sz="1600" dirty="0" smtClean="0"/>
              <a:t>том, </a:t>
            </a:r>
            <a:r>
              <a:rPr lang="ru-RU" sz="1600" dirty="0"/>
              <a:t>что сейчас численность населения на планете молниеносно растет , </a:t>
            </a:r>
            <a:r>
              <a:rPr lang="ru-RU" sz="1600" dirty="0" smtClean="0"/>
              <a:t>что, </a:t>
            </a:r>
            <a:r>
              <a:rPr lang="ru-RU" sz="1600" dirty="0"/>
              <a:t>в свою </a:t>
            </a:r>
            <a:r>
              <a:rPr lang="ru-RU" sz="1600" dirty="0" smtClean="0"/>
              <a:t>очередь, </a:t>
            </a:r>
            <a:r>
              <a:rPr lang="ru-RU" sz="1600" dirty="0"/>
              <a:t>ведёт к ещё большему прогрессу промышленности . Чем стремительней </a:t>
            </a:r>
            <a:r>
              <a:rPr lang="ru-RU" sz="1600" dirty="0" smtClean="0"/>
              <a:t>развивается </a:t>
            </a:r>
            <a:r>
              <a:rPr lang="ru-RU" sz="1600" dirty="0"/>
              <a:t>экономика , тем сильнее люди оказывают нагрузку на природу: загрязняются все сферы географической оболочки земли. Сегодня всё меньше остаётся территории, не тронутой человеком, где сохранилась дикая природа.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99" y="3398248"/>
            <a:ext cx="4464515" cy="2973977"/>
          </a:xfrm>
          <a:prstGeom prst="rect">
            <a:avLst/>
          </a:prstGeom>
        </p:spPr>
      </p:pic>
      <p:pic>
        <p:nvPicPr>
          <p:cNvPr id="3074" name="Picture 2" descr="C:\Users\MSA BEAM ROBOTICS\Downloads\factory (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2100" y="3775378"/>
            <a:ext cx="1155830" cy="181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SA BEAM ROBOTICS\Downloads\zhizn-zhivotnyx-na-fotografiyax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3" y="3313611"/>
            <a:ext cx="47148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4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7442"/>
          </a:xfrm>
        </p:spPr>
        <p:txBody>
          <a:bodyPr/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80160"/>
            <a:ext cx="10565794" cy="4968239"/>
          </a:xfrm>
        </p:spPr>
        <p:txBody>
          <a:bodyPr/>
          <a:lstStyle/>
          <a:p>
            <a:r>
              <a:rPr lang="ru-RU" b="1" dirty="0" err="1"/>
              <a:t>Робокот</a:t>
            </a:r>
            <a:r>
              <a:rPr lang="ru-RU" dirty="0"/>
              <a:t> устроен так, что при нахождении рядом человека он будет проявлять эмоции и действия, которые  испытывает и совершает животное в дикой природе это </a:t>
            </a:r>
            <a:r>
              <a:rPr lang="ru-RU" b="1" dirty="0"/>
              <a:t>страх, стресс</a:t>
            </a:r>
            <a:r>
              <a:rPr lang="ru-RU" dirty="0"/>
              <a:t> </a:t>
            </a:r>
            <a:r>
              <a:rPr lang="ru-RU" dirty="0" smtClean="0"/>
              <a:t>– нервное поведение, виляние хвостом</a:t>
            </a:r>
          </a:p>
          <a:p>
            <a:r>
              <a:rPr lang="ru-RU" b="1" dirty="0" smtClean="0"/>
              <a:t>Сам полигон тоже частично является роботом</a:t>
            </a:r>
            <a:r>
              <a:rPr lang="ru-RU" dirty="0" smtClean="0"/>
              <a:t> – он включает подсветку и заставляет котов реагировать, имитируя движения человека – свет фонарика. Проект показывает состояния кота подсвечивая его красным (опасность) или зеленым (покой)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7" y="3695360"/>
            <a:ext cx="5234668" cy="2879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612" y="3882392"/>
            <a:ext cx="4736494" cy="266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448" y="400467"/>
            <a:ext cx="9404723" cy="810024"/>
          </a:xfrm>
        </p:spPr>
        <p:txBody>
          <a:bodyPr/>
          <a:lstStyle/>
          <a:p>
            <a:r>
              <a:rPr lang="ru-RU" dirty="0" smtClean="0"/>
              <a:t>Составные части робота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1" y="2745922"/>
            <a:ext cx="2434045" cy="2434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8499" t="9652" b="17859"/>
          <a:stretch/>
        </p:blipFill>
        <p:spPr>
          <a:xfrm>
            <a:off x="3368640" y="2642792"/>
            <a:ext cx="1468592" cy="24035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649" y="2392135"/>
            <a:ext cx="2381250" cy="1352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682867" y="2706190"/>
            <a:ext cx="1728651" cy="1296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1" y="4206240"/>
            <a:ext cx="1833154" cy="1833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0085" y="4482474"/>
            <a:ext cx="2962275" cy="1543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1840" y="5046358"/>
            <a:ext cx="162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Датчик освещения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70362" y="3539455"/>
            <a:ext cx="179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Датчик звука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531224" y="1210492"/>
            <a:ext cx="9518630" cy="5037908"/>
          </a:xfrm>
        </p:spPr>
        <p:txBody>
          <a:bodyPr/>
          <a:lstStyle/>
          <a:p>
            <a:r>
              <a:rPr lang="ru-RU" dirty="0" smtClean="0"/>
              <a:t>Робот состоит из датчиков (</a:t>
            </a:r>
            <a:r>
              <a:rPr lang="ru-RU" dirty="0"/>
              <a:t>Д</a:t>
            </a:r>
            <a:r>
              <a:rPr lang="ru-RU" dirty="0" smtClean="0"/>
              <a:t>оплера, звука и освещения). Датчик реагирует на условия окружающей среды и включаются светодиоды и сервомотор. На поле установлена светодиодная лента. Все работает от батарейки. Мозг робота- </a:t>
            </a:r>
            <a:r>
              <a:rPr lang="en-US" dirty="0" smtClean="0"/>
              <a:t>Arduino NANO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00089" y="6025524"/>
            <a:ext cx="154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атарейка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740017" y="3981807"/>
            <a:ext cx="172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ветодиоды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558078" y="6039394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ервомотор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14103" y="5216434"/>
            <a:ext cx="208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Радар Доплера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8574" y="2144485"/>
            <a:ext cx="2400300" cy="1905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28316" y="4044315"/>
            <a:ext cx="220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Ардуино</a:t>
            </a:r>
            <a:r>
              <a:rPr lang="ru-RU" dirty="0" smtClean="0"/>
              <a:t> Нано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0782"/>
          </a:xfrm>
        </p:spPr>
        <p:txBody>
          <a:bodyPr/>
          <a:lstStyle/>
          <a:p>
            <a:r>
              <a:rPr lang="ru-RU" dirty="0" smtClean="0"/>
              <a:t>Программа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74687" y="151951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каждом коте установлен микроконтроллер </a:t>
            </a:r>
            <a:r>
              <a:rPr lang="en-US" dirty="0" smtClean="0"/>
              <a:t>Arduino NANO </a:t>
            </a:r>
            <a:r>
              <a:rPr lang="ru-RU" dirty="0" smtClean="0"/>
              <a:t>в который мы загрузили свои программы поведения. Каждый кот имеет свою программу, отличающуюся от других котов, но схожие по сценарию.</a:t>
            </a:r>
          </a:p>
          <a:p>
            <a:r>
              <a:rPr lang="ru-RU" dirty="0" smtClean="0"/>
              <a:t>Программы написаны в среде разработки </a:t>
            </a:r>
            <a:r>
              <a:rPr lang="en-US" dirty="0" smtClean="0"/>
              <a:t>Arduino IDE.</a:t>
            </a:r>
          </a:p>
          <a:p>
            <a:r>
              <a:rPr lang="ru-RU" dirty="0" smtClean="0"/>
              <a:t>В полигоне также установлен контроллера </a:t>
            </a:r>
            <a:r>
              <a:rPr lang="en-US" dirty="0" smtClean="0"/>
              <a:t>Arduino Mega, </a:t>
            </a:r>
            <a:r>
              <a:rPr lang="ru-RU" dirty="0" smtClean="0"/>
              <a:t>который включает движения травы и светодиодную индикацию (красное, белое, зеленое, и радугу).</a:t>
            </a:r>
          </a:p>
          <a:p>
            <a:r>
              <a:rPr lang="ru-RU" dirty="0" smtClean="0"/>
              <a:t>Для управления светодиодными лентами мы использовали библиотеку </a:t>
            </a:r>
            <a:r>
              <a:rPr lang="en-US" dirty="0" err="1" smtClean="0"/>
              <a:t>NeoPixel</a:t>
            </a:r>
            <a:r>
              <a:rPr lang="en-US" dirty="0" smtClean="0"/>
              <a:t> </a:t>
            </a:r>
            <a:r>
              <a:rPr lang="ru-RU" dirty="0" smtClean="0"/>
              <a:t>так как для нее есть множество примеров и уроков.</a:t>
            </a:r>
          </a:p>
          <a:p>
            <a:r>
              <a:rPr lang="ru-RU" dirty="0" smtClean="0"/>
              <a:t>Для управления сервомоторами мы использовали стандартную библиотеку </a:t>
            </a:r>
            <a:r>
              <a:rPr lang="en-US" dirty="0" smtClean="0"/>
              <a:t>Servo, </a:t>
            </a:r>
            <a:r>
              <a:rPr lang="ru-RU" dirty="0" smtClean="0"/>
              <a:t>изменив в ней несколько параметров.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0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731" y="442436"/>
            <a:ext cx="9404723" cy="696813"/>
          </a:xfrm>
        </p:spPr>
        <p:txBody>
          <a:bodyPr/>
          <a:lstStyle/>
          <a:p>
            <a:r>
              <a:rPr lang="ru-RU" dirty="0" smtClean="0"/>
              <a:t>Схема котов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520" y="1562100"/>
            <a:ext cx="1820093" cy="1019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Сервомотор</a:t>
            </a:r>
          </a:p>
          <a:p>
            <a:pPr algn="ctr"/>
            <a:r>
              <a:rPr lang="en-US" dirty="0" smtClean="0"/>
              <a:t>Sg90</a:t>
            </a:r>
          </a:p>
          <a:p>
            <a:pPr algn="ctr"/>
            <a:r>
              <a:rPr lang="en-US" dirty="0" smtClean="0"/>
              <a:t>D9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80068" y="1562100"/>
            <a:ext cx="1568632" cy="101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Светодиод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32573" y="3439885"/>
            <a:ext cx="1973308" cy="1145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Батарейка</a:t>
            </a:r>
          </a:p>
          <a:p>
            <a:pPr algn="ctr"/>
            <a:r>
              <a:rPr lang="ru-RU" dirty="0" smtClean="0"/>
              <a:t>9в</a:t>
            </a:r>
          </a:p>
          <a:p>
            <a:pPr algn="ctr"/>
            <a:r>
              <a:rPr lang="en-US" dirty="0" smtClean="0"/>
              <a:t>Vin, </a:t>
            </a:r>
            <a:r>
              <a:rPr lang="en-US" dirty="0" err="1" smtClean="0"/>
              <a:t>Gnd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50124" y="5138056"/>
            <a:ext cx="2908663" cy="653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Датчик</a:t>
            </a:r>
            <a:endParaRPr lang="en-US" dirty="0" smtClean="0"/>
          </a:p>
          <a:p>
            <a:pPr algn="ctr"/>
            <a:r>
              <a:rPr lang="en-US" dirty="0" smtClean="0"/>
              <a:t>A0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0004" y="3796938"/>
            <a:ext cx="1752602" cy="860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Светодиод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419" y="2478459"/>
            <a:ext cx="1804855" cy="10439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660716" y="2560320"/>
            <a:ext cx="19595" cy="5486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6688183" y="3796938"/>
            <a:ext cx="1314994" cy="87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195747" y="4273459"/>
            <a:ext cx="8708" cy="8556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342606" y="4136571"/>
            <a:ext cx="14369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2394858" y="3143794"/>
            <a:ext cx="1384662" cy="87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5520" y="2658572"/>
            <a:ext cx="172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Светодиод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D11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3" name="Соединительная линия уступом 42"/>
          <p:cNvCxnSpPr>
            <a:endCxn id="8" idx="2"/>
          </p:cNvCxnSpPr>
          <p:nvPr/>
        </p:nvCxnSpPr>
        <p:spPr>
          <a:xfrm flipV="1">
            <a:off x="6688183" y="2582092"/>
            <a:ext cx="1176201" cy="570412"/>
          </a:xfrm>
          <a:prstGeom prst="bentConnector2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750124" y="3043646"/>
            <a:ext cx="2908663" cy="123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Arduino NANO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74731" y="1139249"/>
            <a:ext cx="10388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Коты работают полностью автономно, не требуя вмешательства со стороны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90004" y="1727481"/>
            <a:ext cx="240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Светодиоды имитируют глаза животного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8804639" y="1739795"/>
            <a:ext cx="2402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Светодиоды имитируют сердцебиение животного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1331" y="5138260"/>
            <a:ext cx="2402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котах стоят датчики света, датчики звука, датчики движения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383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665" y="233643"/>
            <a:ext cx="9404723" cy="696813"/>
          </a:xfrm>
        </p:spPr>
        <p:txBody>
          <a:bodyPr/>
          <a:lstStyle/>
          <a:p>
            <a:r>
              <a:rPr lang="ru-RU" dirty="0" smtClean="0"/>
              <a:t>Схема полигона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6177" y="1383845"/>
            <a:ext cx="1820093" cy="883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Сервомотор</a:t>
            </a:r>
          </a:p>
          <a:p>
            <a:pPr algn="ctr"/>
            <a:r>
              <a:rPr lang="en-US" dirty="0" smtClean="0"/>
              <a:t>Sg90</a:t>
            </a:r>
          </a:p>
          <a:p>
            <a:pPr algn="ctr"/>
            <a:r>
              <a:rPr lang="en-US" dirty="0" smtClean="0"/>
              <a:t>D2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01051" y="1390974"/>
            <a:ext cx="3305174" cy="876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Светодиоды </a:t>
            </a:r>
            <a:r>
              <a:rPr lang="ru-RU" dirty="0" smtClean="0">
                <a:solidFill>
                  <a:schemeClr val="bg1"/>
                </a:solidFill>
              </a:rPr>
              <a:t>Лес </a:t>
            </a:r>
            <a:r>
              <a:rPr lang="en-US" dirty="0" smtClean="0">
                <a:solidFill>
                  <a:schemeClr val="bg1"/>
                </a:solidFill>
              </a:rPr>
              <a:t>D1</a:t>
            </a:r>
            <a:r>
              <a:rPr lang="ru-RU" dirty="0" smtClean="0">
                <a:solidFill>
                  <a:schemeClr val="bg1"/>
                </a:solidFill>
              </a:rPr>
              <a:t>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6176" y="5447519"/>
            <a:ext cx="1820093" cy="8536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Блок питания</a:t>
            </a:r>
          </a:p>
          <a:p>
            <a:pPr algn="ctr"/>
            <a:r>
              <a:rPr lang="ru-RU" dirty="0" smtClean="0"/>
              <a:t>На 5В 2А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09483" y="1383845"/>
            <a:ext cx="1705518" cy="883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Сервомотор</a:t>
            </a:r>
          </a:p>
          <a:p>
            <a:pPr algn="ctr"/>
            <a:r>
              <a:rPr lang="en-US" dirty="0" smtClean="0"/>
              <a:t>Sg90</a:t>
            </a:r>
          </a:p>
          <a:p>
            <a:pPr algn="ctr"/>
            <a:r>
              <a:rPr lang="en-US" dirty="0" smtClean="0"/>
              <a:t>D4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30663" y="1390974"/>
            <a:ext cx="1705518" cy="883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Сервомотор</a:t>
            </a:r>
          </a:p>
          <a:p>
            <a:pPr algn="ctr"/>
            <a:r>
              <a:rPr lang="en-US" dirty="0" smtClean="0"/>
              <a:t>Sg90</a:t>
            </a:r>
          </a:p>
          <a:p>
            <a:pPr algn="ctr"/>
            <a:r>
              <a:rPr lang="en-US" dirty="0" smtClean="0"/>
              <a:t>D6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401051" y="2440683"/>
            <a:ext cx="3305174" cy="876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Светодиоды </a:t>
            </a:r>
            <a:r>
              <a:rPr lang="ru-RU" dirty="0" smtClean="0">
                <a:solidFill>
                  <a:schemeClr val="bg1"/>
                </a:solidFill>
              </a:rPr>
              <a:t>Горы 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401051" y="4458813"/>
            <a:ext cx="3305174" cy="876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Светодиоды Кот </a:t>
            </a:r>
            <a:r>
              <a:rPr lang="ru-RU" dirty="0" smtClean="0">
                <a:solidFill>
                  <a:schemeClr val="bg1"/>
                </a:solidFill>
              </a:rPr>
              <a:t>2 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401051" y="5471432"/>
            <a:ext cx="3305174" cy="876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Светодиоды Кот </a:t>
            </a:r>
            <a:r>
              <a:rPr lang="ru-RU" dirty="0" smtClean="0">
                <a:solidFill>
                  <a:schemeClr val="bg1"/>
                </a:solidFill>
              </a:rPr>
              <a:t>3 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91526" y="3436180"/>
            <a:ext cx="3305174" cy="876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Светодиоды </a:t>
            </a:r>
            <a:r>
              <a:rPr lang="ru-RU" dirty="0" smtClean="0">
                <a:solidFill>
                  <a:schemeClr val="bg1"/>
                </a:solidFill>
              </a:rPr>
              <a:t>Кот 1 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>
            <a:off x="3283399" y="367665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495675" y="2274896"/>
            <a:ext cx="0" cy="11283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814617" y="2307825"/>
            <a:ext cx="0" cy="11283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029325" y="2267767"/>
            <a:ext cx="0" cy="11283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495675" y="4637692"/>
            <a:ext cx="0" cy="7468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896225" y="1832935"/>
            <a:ext cx="0" cy="17198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192062" y="3552825"/>
            <a:ext cx="17041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048625" y="2692880"/>
            <a:ext cx="0" cy="10123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192062" y="3705225"/>
            <a:ext cx="18565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" idx="3"/>
          </p:cNvCxnSpPr>
          <p:nvPr/>
        </p:nvCxnSpPr>
        <p:spPr>
          <a:xfrm>
            <a:off x="6192062" y="4020471"/>
            <a:ext cx="21533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192062" y="4312973"/>
            <a:ext cx="18565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048625" y="4312973"/>
            <a:ext cx="0" cy="4662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8048625" y="4779264"/>
            <a:ext cx="35242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6192062" y="4543123"/>
            <a:ext cx="1704164" cy="29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7896225" y="4543123"/>
            <a:ext cx="0" cy="11871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7896226" y="5730240"/>
            <a:ext cx="5048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8" idx="1"/>
          </p:cNvCxnSpPr>
          <p:nvPr/>
        </p:nvCxnSpPr>
        <p:spPr>
          <a:xfrm>
            <a:off x="7896225" y="1829370"/>
            <a:ext cx="504826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8048625" y="2692880"/>
            <a:ext cx="34290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231007" y="5447519"/>
            <a:ext cx="3305174" cy="876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Светодиоды </a:t>
            </a:r>
            <a:r>
              <a:rPr lang="ru-RU" dirty="0" smtClean="0">
                <a:solidFill>
                  <a:schemeClr val="bg1"/>
                </a:solidFill>
              </a:rPr>
              <a:t>Коробка 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ru-RU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3399" y="3403251"/>
            <a:ext cx="2908663" cy="123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Arduino Mega</a:t>
            </a:r>
            <a:endParaRPr lang="ru-RU" sz="2000" dirty="0"/>
          </a:p>
        </p:txBody>
      </p:sp>
      <p:cxnSp>
        <p:nvCxnSpPr>
          <p:cNvPr id="78" name="Прямая со стрелкой 77"/>
          <p:cNvCxnSpPr/>
          <p:nvPr/>
        </p:nvCxnSpPr>
        <p:spPr>
          <a:xfrm flipH="1">
            <a:off x="4813930" y="4637691"/>
            <a:ext cx="1" cy="8337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15395" y="5011141"/>
            <a:ext cx="24024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Внешний блок </a:t>
            </a:r>
          </a:p>
          <a:p>
            <a:r>
              <a:rPr lang="ru-RU" sz="1400" dirty="0" smtClean="0"/>
              <a:t>питания, </a:t>
            </a:r>
          </a:p>
          <a:p>
            <a:r>
              <a:rPr lang="ru-RU" sz="1400" dirty="0" smtClean="0"/>
              <a:t>так как от </a:t>
            </a:r>
            <a:r>
              <a:rPr lang="en-US" sz="1400" dirty="0" smtClean="0"/>
              <a:t>USB</a:t>
            </a:r>
            <a:r>
              <a:rPr lang="ru-RU" sz="1400" dirty="0" smtClean="0"/>
              <a:t> компьютера </a:t>
            </a:r>
          </a:p>
          <a:p>
            <a:r>
              <a:rPr lang="ru-RU" sz="1400" dirty="0" smtClean="0"/>
              <a:t>контроллеру </a:t>
            </a:r>
          </a:p>
          <a:p>
            <a:r>
              <a:rPr lang="ru-RU" sz="1400" dirty="0" smtClean="0"/>
              <a:t>не хватает </a:t>
            </a:r>
          </a:p>
          <a:p>
            <a:r>
              <a:rPr lang="ru-RU" sz="1400" dirty="0" smtClean="0"/>
              <a:t>питания</a:t>
            </a:r>
            <a:endParaRPr lang="ru-RU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391595" y="3120449"/>
            <a:ext cx="24024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Пришлось использовать </a:t>
            </a:r>
            <a:r>
              <a:rPr lang="en-US" sz="1400" dirty="0" smtClean="0"/>
              <a:t>Mega, </a:t>
            </a:r>
            <a:r>
              <a:rPr lang="ru-RU" sz="1400" dirty="0" smtClean="0"/>
              <a:t>так как в </a:t>
            </a:r>
            <a:r>
              <a:rPr lang="en-US" sz="1400" dirty="0" smtClean="0"/>
              <a:t>UNO </a:t>
            </a:r>
            <a:r>
              <a:rPr lang="ru-RU" sz="1400" dirty="0" smtClean="0"/>
              <a:t>не хватало портов управления лентами и моторами</a:t>
            </a:r>
            <a:endParaRPr lang="ru-RU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574731" y="920174"/>
            <a:ext cx="10388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Полигон работает полностью автономно, не требуя вмешательства со стороны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63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Полигон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12" y="130996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Полигон изготовлен из картона и вырезан на лазерном станке. Лес мы использовали из доступных в Интернете картинок – выбрав картинку мы преобразовали ее в линии и вырезали очень аккуратно и красиво.</a:t>
            </a:r>
          </a:p>
          <a:p>
            <a:r>
              <a:rPr lang="ru-RU" dirty="0" smtClean="0"/>
              <a:t>Горы и траву, и все что вырезано на картоне мы рисовали в программе </a:t>
            </a:r>
            <a:r>
              <a:rPr lang="en-US" dirty="0" smtClean="0"/>
              <a:t>Corel. </a:t>
            </a:r>
            <a:r>
              <a:rPr lang="ru-RU" dirty="0" smtClean="0"/>
              <a:t>После преобразовали в формат </a:t>
            </a:r>
            <a:r>
              <a:rPr lang="en-US" dirty="0" smtClean="0"/>
              <a:t>DXF </a:t>
            </a:r>
            <a:r>
              <a:rPr lang="ru-RU" dirty="0" smtClean="0"/>
              <a:t>и вырезал на лазерном станке в программе </a:t>
            </a:r>
            <a:r>
              <a:rPr lang="en-US" dirty="0" err="1" smtClean="0"/>
              <a:t>RDWorks</a:t>
            </a:r>
            <a:r>
              <a:rPr lang="en-US" dirty="0" smtClean="0"/>
              <a:t>.</a:t>
            </a:r>
          </a:p>
          <a:p>
            <a:r>
              <a:rPr lang="ru-RU" dirty="0" smtClean="0"/>
              <a:t>Траву мы нашли в строительном магазине. </a:t>
            </a:r>
            <a:endParaRPr lang="ru-RU" dirty="0"/>
          </a:p>
          <a:p>
            <a:r>
              <a:rPr lang="ru-RU" dirty="0" smtClean="0"/>
              <a:t>Адресную светодиодную ленту выбрали, чтобы можно было выбрать любой цвет свечения полигона какой мы захотим.</a:t>
            </a:r>
          </a:p>
          <a:p>
            <a:r>
              <a:rPr lang="ru-RU" dirty="0" smtClean="0"/>
              <a:t>Сам полигон мы сделали в</a:t>
            </a:r>
            <a:r>
              <a:rPr lang="en-US" dirty="0" smtClean="0"/>
              <a:t> </a:t>
            </a:r>
            <a:r>
              <a:rPr lang="ru-RU" dirty="0" smtClean="0"/>
              <a:t>виде переносного стенда – это удобно и практично, таким образом мы экономим время на подготовке к защите проекта.</a:t>
            </a:r>
            <a:endParaRPr lang="ru-RU" dirty="0"/>
          </a:p>
        </p:txBody>
      </p:sp>
      <p:pic>
        <p:nvPicPr>
          <p:cNvPr id="4098" name="Picture 2" descr="C:\Users\MSA BEAM ROBOTICS\Downloads\F__ijqlI1O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4" y="1371599"/>
            <a:ext cx="3057526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4023</TotalTime>
  <Words>687</Words>
  <Application>Microsoft Office PowerPoint</Application>
  <PresentationFormat>Произвольный</PresentationFormat>
  <Paragraphs>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Проект  «Коты в заповеднике»</vt:lpstr>
      <vt:lpstr>Цель проекта</vt:lpstr>
      <vt:lpstr>Почему наш проект актуален</vt:lpstr>
      <vt:lpstr>Описание проекта</vt:lpstr>
      <vt:lpstr>Составные части робота</vt:lpstr>
      <vt:lpstr>Программа</vt:lpstr>
      <vt:lpstr>Схема котов</vt:lpstr>
      <vt:lpstr>Схема полигона</vt:lpstr>
      <vt:lpstr>Полигон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«Коты в заповеднике»</dc:title>
  <dc:creator>Пользователь Windows</dc:creator>
  <cp:lastModifiedBy>MSA BEAM ROBOTICS</cp:lastModifiedBy>
  <cp:revision>28</cp:revision>
  <dcterms:created xsi:type="dcterms:W3CDTF">2022-11-16T15:28:25Z</dcterms:created>
  <dcterms:modified xsi:type="dcterms:W3CDTF">2023-04-26T13:07:09Z</dcterms:modified>
</cp:coreProperties>
</file>