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7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9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6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3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1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9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6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CC98-B297-40D1-9E34-3A6B61383EF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6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r="1836"/>
          <a:stretch/>
        </p:blipFill>
        <p:spPr>
          <a:xfrm>
            <a:off x="0" y="0"/>
            <a:ext cx="122893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340" y="3918615"/>
            <a:ext cx="4343400" cy="249299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МОСТОВОЙ КРАН ДЛЯ МАКЕТА ПОРТА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Придумали и собрали:</a:t>
            </a:r>
          </a:p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Берсенёв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 Денис и Рубцов Артём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622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/>
          <a:stretch/>
        </p:blipFill>
        <p:spPr>
          <a:xfrm>
            <a:off x="4607168" y="2506662"/>
            <a:ext cx="7611739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/>
          <a:stretch/>
        </p:blipFill>
        <p:spPr>
          <a:xfrm>
            <a:off x="0" y="0"/>
            <a:ext cx="7490766" cy="4246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7927" y="307460"/>
            <a:ext cx="3113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Артём руководит процессом, координируя действия робота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392" y="4796148"/>
            <a:ext cx="3903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 управляет роботом за компьютером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560884" y="5318317"/>
            <a:ext cx="1890346" cy="340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6840415" y="1045073"/>
            <a:ext cx="1840648" cy="340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0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9" r="4476"/>
          <a:stretch/>
        </p:blipFill>
        <p:spPr>
          <a:xfrm>
            <a:off x="0" y="-1"/>
            <a:ext cx="12195458" cy="6858001"/>
          </a:xfrm>
        </p:spPr>
      </p:pic>
      <p:sp>
        <p:nvSpPr>
          <p:cNvPr id="5" name="TextBox 4"/>
          <p:cNvSpPr txBox="1"/>
          <p:nvPr/>
        </p:nvSpPr>
        <p:spPr>
          <a:xfrm>
            <a:off x="3411415" y="298939"/>
            <a:ext cx="4651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 управляется с клавиатуры компьютера.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нажатии определенных кнопок кран выполняет то или иное действии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7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5591" r="7369"/>
          <a:stretch/>
        </p:blipFill>
        <p:spPr>
          <a:xfrm>
            <a:off x="0" y="0"/>
            <a:ext cx="12192000" cy="6904418"/>
          </a:xfrm>
        </p:spPr>
      </p:pic>
      <p:sp>
        <p:nvSpPr>
          <p:cNvPr id="6" name="TextBox 5"/>
          <p:cNvSpPr txBox="1"/>
          <p:nvPr/>
        </p:nvSpPr>
        <p:spPr>
          <a:xfrm>
            <a:off x="404447" y="5240214"/>
            <a:ext cx="5380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 управляется при помощи трёх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смартхабов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 которым подключены 4 мотора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смартхаба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3 мотора отвечают за движение вагонетки и клешню, 1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смартхаб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1 мотор в нижней части крана – за движение крана по рельсам.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0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60" y="0"/>
            <a:ext cx="6044440" cy="31124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147560" cy="3112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06"/>
            <a:ext cx="6147560" cy="3323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60" y="3543298"/>
            <a:ext cx="6044440" cy="33234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0772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Вагонетка перемещается в по направляющим крана, движение передается напрямую от мотора к одному из колес. Раскрытие и закрытие клешни происходит через червячную передачу. Подъем и опускание клешни происходит за счет наматывания и разматывания троса на бобину. Бобина установлена на ось, установленную непосредственно в мотор.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6678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31078" cy="6858001"/>
          </a:xfrm>
        </p:spPr>
      </p:pic>
      <p:sp>
        <p:nvSpPr>
          <p:cNvPr id="5" name="TextBox 4"/>
          <p:cNvSpPr txBox="1"/>
          <p:nvPr/>
        </p:nvSpPr>
        <p:spPr>
          <a:xfrm>
            <a:off x="2954216" y="5697414"/>
            <a:ext cx="5301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 может выполнять действие в трёх плоскостях:</a:t>
            </a:r>
          </a:p>
          <a:p>
            <a:pPr marL="342900" indent="-342900">
              <a:buAutoNum type="arabicParenR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самого крана по рельсам (вперёд-назад)</a:t>
            </a:r>
          </a:p>
          <a:p>
            <a:pPr marL="342900" indent="-342900">
              <a:buAutoNum type="arabicParenR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вагонетки по направляющим (влево-вправо)</a:t>
            </a:r>
          </a:p>
          <a:p>
            <a:pPr marL="342900" indent="-342900">
              <a:buAutoNum type="arabicParenR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Подъем и опускание клешни (вверх-вниз)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9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72561" y="4110225"/>
            <a:ext cx="3543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движения крана по рельсам мотор установлен на ось одной из колёсных пар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97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177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CentSchbkCyrill BT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2023-04-26T09:57:38Z</dcterms:created>
  <dcterms:modified xsi:type="dcterms:W3CDTF">2023-04-26T11:02:22Z</dcterms:modified>
</cp:coreProperties>
</file>