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1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5027F4-3528-4823-9A1B-AF52321F24D6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4C8F1D-BD28-4DF0-98C8-74D0EDCDF2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«Муха-цокотуха»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RoboCup</a:t>
            </a:r>
            <a:r>
              <a:rPr lang="en-US" dirty="0" smtClean="0"/>
              <a:t> </a:t>
            </a:r>
            <a:r>
              <a:rPr lang="en-US" dirty="0" err="1" smtClean="0"/>
              <a:t>OnStage</a:t>
            </a:r>
            <a:r>
              <a:rPr lang="en-US" dirty="0" smtClean="0"/>
              <a:t>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5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выполнили все поставленные перед собой задачи, выступили на </a:t>
            </a:r>
            <a:r>
              <a:rPr lang="en-US" dirty="0" err="1" smtClean="0"/>
              <a:t>OnStage</a:t>
            </a:r>
            <a:r>
              <a:rPr lang="en-US" dirty="0" smtClean="0"/>
              <a:t> Primary</a:t>
            </a:r>
            <a:r>
              <a:rPr lang="ru-RU" dirty="0" smtClean="0"/>
              <a:t>, инсценировали сказку «Муха-Цокотуха»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1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45764" y="5538291"/>
            <a:ext cx="3600400" cy="1442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Семенова Варвара   конструктор - </a:t>
            </a:r>
            <a:r>
              <a:rPr lang="ru-RU" sz="2000" dirty="0" smtClean="0"/>
              <a:t>программист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6" y="2656889"/>
            <a:ext cx="2127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636" y="2262942"/>
            <a:ext cx="20907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55136" y="5157192"/>
            <a:ext cx="3689736" cy="14428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ru-RU" sz="2000" dirty="0" err="1" smtClean="0"/>
              <a:t>Ширтанова</a:t>
            </a:r>
            <a:r>
              <a:rPr lang="ru-RU" sz="2000" dirty="0" smtClean="0"/>
              <a:t> Валерия конструктор - программист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40" y="2636912"/>
            <a:ext cx="2086670" cy="278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5373" y="552468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Денис </a:t>
            </a:r>
            <a:r>
              <a:rPr lang="ru-RU" sz="2000" dirty="0" err="1" smtClean="0"/>
              <a:t>Карьев</a:t>
            </a:r>
            <a:endParaRPr lang="ru-RU" sz="2000" dirty="0" smtClean="0"/>
          </a:p>
          <a:p>
            <a:pPr algn="ctr"/>
            <a:r>
              <a:rPr lang="ru-RU" sz="2000" dirty="0"/>
              <a:t>к</a:t>
            </a:r>
            <a:r>
              <a:rPr lang="ru-RU" sz="2000" dirty="0" smtClean="0"/>
              <a:t>онструктор-программист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3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Инсценировать сказку Корнея Ивановича Чуковского «Муха-Цокотуха», используя конструктор </a:t>
            </a:r>
            <a:r>
              <a:rPr lang="en-US" dirty="0" smtClean="0">
                <a:cs typeface="Calibri" panose="020F0502020204030204" pitchFamily="34" charset="0"/>
              </a:rPr>
              <a:t>Lego Mindstorms EV3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0" b="12040"/>
          <a:stretch/>
        </p:blipFill>
        <p:spPr bwMode="auto">
          <a:xfrm>
            <a:off x="1290939" y="3140968"/>
            <a:ext cx="6456040" cy="333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0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Создать трех роботов: Муху-Цокотуху, Комарика, Стенд, используя конструктор </a:t>
            </a:r>
            <a:r>
              <a:rPr lang="en-US" dirty="0" smtClean="0">
                <a:cs typeface="Calibri" panose="020F0502020204030204" pitchFamily="34" charset="0"/>
              </a:rPr>
              <a:t>Lego Mindstorms EV3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фанеру, алюминиевые направляющие.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Подготовить выступление на </a:t>
            </a:r>
            <a:r>
              <a:rPr lang="en-US" dirty="0" err="1" smtClean="0">
                <a:cs typeface="Calibri" panose="020F0502020204030204" pitchFamily="34" charset="0"/>
              </a:rPr>
              <a:t>RoboCup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err="1" smtClean="0">
                <a:cs typeface="Calibri" panose="020F0502020204030204" pitchFamily="34" charset="0"/>
              </a:rPr>
              <a:t>OnStage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6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55576" y="2060848"/>
            <a:ext cx="7704856" cy="3960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хема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3263" y="3296620"/>
            <a:ext cx="5688632" cy="6480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4887" y="2864572"/>
            <a:ext cx="792088" cy="43204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7375" y="2871696"/>
            <a:ext cx="792088" cy="43204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21535" y="2871696"/>
            <a:ext cx="792088" cy="43204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5" idx="2"/>
          </p:cNvCxnSpPr>
          <p:nvPr/>
        </p:nvCxnSpPr>
        <p:spPr>
          <a:xfrm>
            <a:off x="2520931" y="3296620"/>
            <a:ext cx="0" cy="3240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913419" y="3303744"/>
            <a:ext cx="0" cy="3240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7579" y="3287002"/>
            <a:ext cx="0" cy="3240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77219" y="4338062"/>
            <a:ext cx="792088" cy="72008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7335" y="4088708"/>
            <a:ext cx="1404560" cy="43204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86177" y="4520756"/>
            <a:ext cx="360040" cy="36004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302058" y="4539610"/>
            <a:ext cx="3239956" cy="267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302058" y="4880796"/>
            <a:ext cx="3239957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752387" y="4304732"/>
            <a:ext cx="3876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81175" y="50581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Муха-Цокотуха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9771" y="2502364"/>
            <a:ext cx="11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Комарик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7222" y="247500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Самовар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77637" y="49318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Маячок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2281" y="2495240"/>
            <a:ext cx="11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Гости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конструкции роботов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6872"/>
          </a:xfrm>
        </p:spPr>
        <p:txBody>
          <a:bodyPr/>
          <a:lstStyle/>
          <a:p>
            <a:r>
              <a:rPr lang="ru-RU" dirty="0" smtClean="0"/>
              <a:t>Муха-Цокотуха: </a:t>
            </a:r>
            <a:r>
              <a:rPr lang="ru-RU" dirty="0" err="1" smtClean="0"/>
              <a:t>омниробот</a:t>
            </a:r>
            <a:r>
              <a:rPr lang="ru-RU" dirty="0" smtClean="0"/>
              <a:t>, собранный на основе </a:t>
            </a:r>
            <a:r>
              <a:rPr lang="en-US" dirty="0" smtClean="0"/>
              <a:t>Lego Mindstorms</a:t>
            </a:r>
            <a:r>
              <a:rPr lang="ru-RU" dirty="0"/>
              <a:t> </a:t>
            </a:r>
            <a:r>
              <a:rPr lang="en-US" dirty="0" smtClean="0"/>
              <a:t>EV3</a:t>
            </a:r>
            <a:r>
              <a:rPr lang="en-US" dirty="0"/>
              <a:t> </a:t>
            </a:r>
            <a:r>
              <a:rPr lang="ru-RU" dirty="0" smtClean="0"/>
              <a:t>с </a:t>
            </a:r>
            <a:r>
              <a:rPr lang="ru-RU" dirty="0" smtClean="0"/>
              <a:t>использованием платформы из фанеры. Включает в себя 3 датчика расстояния, большой мотор для захвата, </a:t>
            </a:r>
            <a:r>
              <a:rPr lang="en-US" dirty="0" err="1" smtClean="0"/>
              <a:t>IRSeeker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07488"/>
            <a:ext cx="1656184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01487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07488"/>
            <a:ext cx="1656184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29196"/>
          <a:stretch/>
        </p:blipFill>
        <p:spPr bwMode="auto">
          <a:xfrm>
            <a:off x="7236296" y="4407488"/>
            <a:ext cx="1605595" cy="21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конструкции роботов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16832"/>
          </a:xfrm>
        </p:spPr>
        <p:txBody>
          <a:bodyPr/>
          <a:lstStyle/>
          <a:p>
            <a:r>
              <a:rPr lang="ru-RU" dirty="0" smtClean="0"/>
              <a:t>Паук: тележка, собранная на основе </a:t>
            </a:r>
            <a:r>
              <a:rPr lang="en-US" dirty="0" smtClean="0"/>
              <a:t>Lego Mindstorms EV3</a:t>
            </a:r>
            <a:r>
              <a:rPr lang="ru-RU" dirty="0" smtClean="0"/>
              <a:t> </a:t>
            </a:r>
            <a:r>
              <a:rPr lang="ru-RU" dirty="0" smtClean="0"/>
              <a:t>с использованием платформы из фанеры. Включает в себя датчик расстояния, большой мотор (падение шляпы).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41813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lob:https://web.telegram.org/67fd903b-b360-47fd-b0d8-5807191d63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71816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33141"/>
            <a:ext cx="2055272" cy="27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конструкции роботов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04864"/>
          </a:xfrm>
        </p:spPr>
        <p:txBody>
          <a:bodyPr/>
          <a:lstStyle/>
          <a:p>
            <a:r>
              <a:rPr lang="ru-RU" dirty="0" smtClean="0"/>
              <a:t>Стенд: конструкция, собранная из алюминиевых направляющих, с использованием конструктора </a:t>
            </a:r>
            <a:r>
              <a:rPr lang="en-US" dirty="0" smtClean="0"/>
              <a:t>Lego </a:t>
            </a:r>
            <a:r>
              <a:rPr lang="en-US" dirty="0" smtClean="0"/>
              <a:t>Mindstorms</a:t>
            </a:r>
            <a:r>
              <a:rPr lang="ru-RU" dirty="0" smtClean="0"/>
              <a:t> </a:t>
            </a:r>
            <a:r>
              <a:rPr lang="en-US" dirty="0" smtClean="0"/>
              <a:t>EV3 </a:t>
            </a:r>
            <a:r>
              <a:rPr lang="ru-RU" dirty="0" smtClean="0"/>
              <a:t>и </a:t>
            </a:r>
            <a:r>
              <a:rPr lang="ru-RU" dirty="0" smtClean="0"/>
              <a:t>фанеры. Включает в себя три больших мотора с редукторами, датчик расстояния, средний мотор (сабля).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7" y="4149184"/>
            <a:ext cx="1812654" cy="24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88" y="4149184"/>
            <a:ext cx="1799318" cy="239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19" y="4113829"/>
            <a:ext cx="1852349" cy="24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13830"/>
            <a:ext cx="1852350" cy="24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53400" cy="44958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Сценарий: </a:t>
            </a:r>
          </a:p>
          <a:p>
            <a:r>
              <a:rPr lang="ru-RU" sz="8000" dirty="0"/>
              <a:t>Муха едет ( три больших мотора + три </a:t>
            </a:r>
            <a:r>
              <a:rPr lang="ru-RU" sz="8000" dirty="0" err="1"/>
              <a:t>омниколеса</a:t>
            </a:r>
            <a:r>
              <a:rPr lang="ru-RU" sz="8000" dirty="0"/>
              <a:t>) при помощи датчика </a:t>
            </a:r>
            <a:r>
              <a:rPr lang="ru-RU" sz="8000" dirty="0" err="1"/>
              <a:t>IRSeeker</a:t>
            </a:r>
            <a:r>
              <a:rPr lang="ru-RU" sz="8000" dirty="0"/>
              <a:t> к монетке. </a:t>
            </a:r>
          </a:p>
          <a:p>
            <a:r>
              <a:rPr lang="ru-RU" sz="8000" dirty="0"/>
              <a:t>Муха захватывает монетку при помощи конструкции из LegoEV3 с использованием редуктора. </a:t>
            </a:r>
          </a:p>
          <a:p>
            <a:r>
              <a:rPr lang="ru-RU" sz="8000" dirty="0"/>
              <a:t>Муха по стенке едет обратно. </a:t>
            </a:r>
          </a:p>
          <a:p>
            <a:r>
              <a:rPr lang="ru-RU" sz="8000" dirty="0"/>
              <a:t>Муха раскрывает захват и опускает монетку на пол. </a:t>
            </a:r>
          </a:p>
          <a:p>
            <a:r>
              <a:rPr lang="ru-RU" sz="8000" dirty="0"/>
              <a:t>Робот-Стенд замечает Муху-Цокотуху датчиком расстояния и поднимает </a:t>
            </a:r>
            <a:r>
              <a:rPr lang="ru-RU" sz="8000" dirty="0" smtClean="0"/>
              <a:t> (большой </a:t>
            </a:r>
            <a:r>
              <a:rPr lang="ru-RU" sz="8000" dirty="0"/>
              <a:t>мотор + редуктор ) самовар. </a:t>
            </a:r>
          </a:p>
          <a:p>
            <a:r>
              <a:rPr lang="ru-RU" sz="8000" dirty="0"/>
              <a:t>Появляются ( большой мотор + редуктор) гости. </a:t>
            </a:r>
          </a:p>
          <a:p>
            <a:r>
              <a:rPr lang="ru-RU" sz="8000" dirty="0" smtClean="0"/>
              <a:t>Разворачивается </a:t>
            </a:r>
            <a:r>
              <a:rPr lang="ru-RU" sz="8000" dirty="0"/>
              <a:t>и начинает приближаться к Мухе робот-Паук. </a:t>
            </a:r>
          </a:p>
          <a:p>
            <a:r>
              <a:rPr lang="ru-RU" sz="8000" dirty="0"/>
              <a:t>Гости опускаются обратно. </a:t>
            </a:r>
          </a:p>
          <a:p>
            <a:r>
              <a:rPr lang="ru-RU" sz="8000" dirty="0"/>
              <a:t>Из-за стенда появляется </a:t>
            </a:r>
            <a:r>
              <a:rPr lang="ru-RU" sz="8000" dirty="0" smtClean="0"/>
              <a:t>Комарик ( </a:t>
            </a:r>
            <a:r>
              <a:rPr lang="ru-RU" sz="8000" dirty="0"/>
              <a:t>большой мотор + редуктор ). </a:t>
            </a:r>
          </a:p>
          <a:p>
            <a:r>
              <a:rPr lang="ru-RU" sz="8000" dirty="0"/>
              <a:t>Комарик при помощи среднего мотора опускает саблю. </a:t>
            </a:r>
          </a:p>
          <a:p>
            <a:r>
              <a:rPr lang="ru-RU" sz="8000" dirty="0"/>
              <a:t>Датчик расстояния Паука замечает саблю, и робот отъезжает </a:t>
            </a:r>
            <a:r>
              <a:rPr lang="ru-RU" sz="8000" dirty="0" smtClean="0"/>
              <a:t>назад</a:t>
            </a:r>
            <a:r>
              <a:rPr lang="ru-RU" sz="8000" dirty="0"/>
              <a:t>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и регуляторы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Роботы </a:t>
            </a:r>
            <a:r>
              <a:rPr lang="ru-RU" dirty="0" smtClean="0"/>
              <a:t>запрограммированы </a:t>
            </a:r>
            <a:r>
              <a:rPr lang="ru-RU" dirty="0" smtClean="0"/>
              <a:t>в среде </a:t>
            </a:r>
            <a:r>
              <a:rPr lang="en-US" dirty="0" err="1" smtClean="0"/>
              <a:t>RobotC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Использованные </a:t>
            </a:r>
            <a:r>
              <a:rPr lang="ru-RU" dirty="0" smtClean="0"/>
              <a:t>алгоритмы:</a:t>
            </a:r>
          </a:p>
          <a:p>
            <a:r>
              <a:rPr lang="ru-RU" dirty="0" smtClean="0"/>
              <a:t>Езда к </a:t>
            </a:r>
            <a:r>
              <a:rPr lang="ru-RU" dirty="0" smtClean="0"/>
              <a:t>инфр</a:t>
            </a:r>
            <a:r>
              <a:rPr lang="ru-RU" dirty="0"/>
              <a:t>а</a:t>
            </a:r>
            <a:r>
              <a:rPr lang="ru-RU" dirty="0" smtClean="0"/>
              <a:t>красному </a:t>
            </a:r>
            <a:r>
              <a:rPr lang="ru-RU" dirty="0" smtClean="0"/>
              <a:t>маячку при помощи датчика </a:t>
            </a:r>
            <a:r>
              <a:rPr lang="en-US" dirty="0" err="1" smtClean="0"/>
              <a:t>IRSeeker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Езда по стенке при помощи датчика расстояния.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</TotalTime>
  <Words>229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Обычная</vt:lpstr>
      <vt:lpstr> «Муха-цокотуха»</vt:lpstr>
      <vt:lpstr>Цель работы </vt:lpstr>
      <vt:lpstr>Задачи проекта</vt:lpstr>
      <vt:lpstr>Схема проекта</vt:lpstr>
      <vt:lpstr>Описание конструкции роботов</vt:lpstr>
      <vt:lpstr>Описание конструкции роботов</vt:lpstr>
      <vt:lpstr>Описание конструкции роботов</vt:lpstr>
      <vt:lpstr>Алгоритм работы</vt:lpstr>
      <vt:lpstr>Алгоритмы и регуляторы</vt:lpstr>
      <vt:lpstr>Выводы</vt:lpstr>
      <vt:lpstr>Авторы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«Муха-цокотуха»</dc:title>
  <dc:creator>GameHD</dc:creator>
  <cp:lastModifiedBy>GameHD</cp:lastModifiedBy>
  <cp:revision>9</cp:revision>
  <dcterms:created xsi:type="dcterms:W3CDTF">2023-04-16T16:23:03Z</dcterms:created>
  <dcterms:modified xsi:type="dcterms:W3CDTF">2023-04-25T18:38:55Z</dcterms:modified>
</cp:coreProperties>
</file>