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Montserrat"/>
      <p:regular r:id="rId18"/>
      <p:bold r:id="rId19"/>
      <p:italic r:id="rId20"/>
      <p:boldItalic r:id="rId21"/>
    </p:embeddedFont>
    <p:embeddedFont>
      <p:font typeface="Lato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italic.fntdata"/><Relationship Id="rId22" Type="http://schemas.openxmlformats.org/officeDocument/2006/relationships/font" Target="fonts/Lato-regular.fntdata"/><Relationship Id="rId21" Type="http://schemas.openxmlformats.org/officeDocument/2006/relationships/font" Target="fonts/Montserrat-boldItalic.fntdata"/><Relationship Id="rId24" Type="http://schemas.openxmlformats.org/officeDocument/2006/relationships/font" Target="fonts/Lato-italic.fntdata"/><Relationship Id="rId23" Type="http://schemas.openxmlformats.org/officeDocument/2006/relationships/font" Target="fonts/Lato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La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Montserrat-bold.fntdata"/><Relationship Id="rId18" Type="http://schemas.openxmlformats.org/officeDocument/2006/relationships/font" Target="fonts/Montserra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4b285e3c58cd85a7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4b285e3c58cd85a7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23930911163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23930911163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23930911163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23930911163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23930911163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23930911163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f87997393_0_7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1f87997393_0_7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f87997393_0_8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1f87997393_0_8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1f87997393_0_8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1f87997393_0_8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1ac885e6286be3c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1ac885e6286be3c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393091116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2393091116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23930911163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23930911163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3930911163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23930911163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3930911163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23930911163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/ppt/slides/slide2.xml"/><Relationship Id="rId3" Type="http://schemas.openxmlformats.org/officeDocument/2006/relationships/slide" Target="/ppt/slides/slide2.xml"/><Relationship Id="rId4" Type="http://schemas.openxmlformats.org/officeDocument/2006/relationships/slide" Target="/ppt/slides/slide2.xml"/><Relationship Id="rId5" Type="http://schemas.openxmlformats.org/officeDocument/2006/relationships/slide" Target="/ppt/slides/slide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/ppt/slides/slide2.xml"/><Relationship Id="rId3" Type="http://schemas.openxmlformats.org/officeDocument/2006/relationships/slide" Target="/ppt/slides/slide2.xml"/><Relationship Id="rId4" Type="http://schemas.openxmlformats.org/officeDocument/2006/relationships/slide" Target="/ppt/slides/slide2.xml"/><Relationship Id="rId5" Type="http://schemas.openxmlformats.org/officeDocument/2006/relationships/slide" Target="/ppt/slides/slide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/ppt/slides/slide2.xml"/><Relationship Id="rId3" Type="http://schemas.openxmlformats.org/officeDocument/2006/relationships/slide" Target="/ppt/slides/slide2.xml"/><Relationship Id="rId4" Type="http://schemas.openxmlformats.org/officeDocument/2006/relationships/slide" Target="/ppt/slides/slide2.xml"/><Relationship Id="rId5" Type="http://schemas.openxmlformats.org/officeDocument/2006/relationships/slide" Target="/ppt/slides/slide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/ppt/slides/slide2.xml"/><Relationship Id="rId3" Type="http://schemas.openxmlformats.org/officeDocument/2006/relationships/slide" Target="/ppt/slides/slide2.xml"/><Relationship Id="rId4" Type="http://schemas.openxmlformats.org/officeDocument/2006/relationships/slide" Target="/ppt/slides/slide2.xml"/><Relationship Id="rId5" Type="http://schemas.openxmlformats.org/officeDocument/2006/relationships/slide" Target="/ppt/slides/slide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slide" Target="/ppt/slides/slide2.xml"/><Relationship Id="rId4" Type="http://schemas.openxmlformats.org/officeDocument/2006/relationships/slide" Target="/ppt/slides/slide2.xml"/><Relationship Id="rId5" Type="http://schemas.openxmlformats.org/officeDocument/2006/relationships/slide" Target="/ppt/slides/slide2.xml"/><Relationship Id="rId6" Type="http://schemas.openxmlformats.org/officeDocument/2006/relationships/slide" Target="/ppt/slides/slide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/ppt/slides/slide2.xml"/><Relationship Id="rId3" Type="http://schemas.openxmlformats.org/officeDocument/2006/relationships/slide" Target="/ppt/slides/slide2.xml"/><Relationship Id="rId4" Type="http://schemas.openxmlformats.org/officeDocument/2006/relationships/slide" Target="/ppt/slides/slide2.xml"/><Relationship Id="rId5" Type="http://schemas.openxmlformats.org/officeDocument/2006/relationships/slide" Target="/ppt/slides/slide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/ppt/slides/slide2.xml"/><Relationship Id="rId3" Type="http://schemas.openxmlformats.org/officeDocument/2006/relationships/slide" Target="/ppt/slides/slide2.xml"/><Relationship Id="rId4" Type="http://schemas.openxmlformats.org/officeDocument/2006/relationships/slide" Target="/ppt/slides/slide2.xml"/><Relationship Id="rId5" Type="http://schemas.openxmlformats.org/officeDocument/2006/relationships/slide" Target="/ppt/slides/slide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/ppt/slides/slide2.xml"/><Relationship Id="rId3" Type="http://schemas.openxmlformats.org/officeDocument/2006/relationships/slide" Target="/ppt/slides/slide2.xml"/><Relationship Id="rId4" Type="http://schemas.openxmlformats.org/officeDocument/2006/relationships/slide" Target="/ppt/slides/slide2.xml"/><Relationship Id="rId5" Type="http://schemas.openxmlformats.org/officeDocument/2006/relationships/slide" Target="/ppt/slides/slide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/ppt/slides/slide2.xml"/><Relationship Id="rId3" Type="http://schemas.openxmlformats.org/officeDocument/2006/relationships/slide" Target="/ppt/slides/slide2.xml"/><Relationship Id="rId4" Type="http://schemas.openxmlformats.org/officeDocument/2006/relationships/slide" Target="/ppt/slides/slide2.xml"/><Relationship Id="rId5" Type="http://schemas.openxmlformats.org/officeDocument/2006/relationships/slide" Target="/ppt/slides/slide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/ppt/slides/slide2.xml"/><Relationship Id="rId3" Type="http://schemas.openxmlformats.org/officeDocument/2006/relationships/slide" Target="/ppt/slides/slide2.xml"/><Relationship Id="rId4" Type="http://schemas.openxmlformats.org/officeDocument/2006/relationships/slide" Target="/ppt/slides/slide2.xml"/><Relationship Id="rId5" Type="http://schemas.openxmlformats.org/officeDocument/2006/relationships/slide" Target="/ppt/slides/slide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/ppt/slides/slide2.xml"/><Relationship Id="rId3" Type="http://schemas.openxmlformats.org/officeDocument/2006/relationships/slide" Target="/ppt/slides/slide2.xml"/><Relationship Id="rId4" Type="http://schemas.openxmlformats.org/officeDocument/2006/relationships/slide" Target="/ppt/slides/slide2.xml"/><Relationship Id="rId5" Type="http://schemas.openxmlformats.org/officeDocument/2006/relationships/slide" Target="/ppt/slides/slide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/ppt/slides/slide2.xml"/><Relationship Id="rId3" Type="http://schemas.openxmlformats.org/officeDocument/2006/relationships/slide" Target="/ppt/slides/slide2.xml"/><Relationship Id="rId4" Type="http://schemas.openxmlformats.org/officeDocument/2006/relationships/slide" Target="/ppt/slides/slide2.xml"/><Relationship Id="rId5" Type="http://schemas.openxmlformats.org/officeDocument/2006/relationships/slide" Target="/ppt/slides/sl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ffset_comp_406605.jpg" id="10" name="Google Shape;10;p2"/>
          <p:cNvPicPr preferRelativeResize="0"/>
          <p:nvPr/>
        </p:nvPicPr>
        <p:blipFill rotWithShape="1">
          <a:blip r:embed="rId2">
            <a:alphaModFix amt="66000"/>
          </a:blip>
          <a:srcRect b="39565" l="20991" r="40112" t="2690"/>
          <a:stretch/>
        </p:blipFill>
        <p:spPr>
          <a:xfrm>
            <a:off x="0" y="0"/>
            <a:ext cx="5157900" cy="5143500"/>
          </a:xfrm>
          <a:prstGeom prst="rtTriangle">
            <a:avLst/>
          </a:prstGeom>
          <a:noFill/>
          <a:ln>
            <a:noFill/>
          </a:ln>
        </p:spPr>
      </p:pic>
      <p:pic>
        <p:nvPicPr>
          <p:cNvPr descr="offset_comp_342327_edtied.jpg" id="11" name="Google Shape;11;p2"/>
          <p:cNvPicPr preferRelativeResize="0"/>
          <p:nvPr/>
        </p:nvPicPr>
        <p:blipFill rotWithShape="1">
          <a:blip r:embed="rId3">
            <a:alphaModFix amt="31000"/>
          </a:blip>
          <a:srcRect b="11297" l="14009" r="43289" t="35833"/>
          <a:stretch/>
        </p:blipFill>
        <p:spPr>
          <a:xfrm rot="10800000">
            <a:off x="6976800" y="-25"/>
            <a:ext cx="2167200" cy="2012700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12" name="Google Shape;12;p2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5" name="Google Shape;15;p2"/>
          <p:cNvSpPr/>
          <p:nvPr/>
        </p:nvSpPr>
        <p:spPr>
          <a:xfrm rot="-5400000">
            <a:off x="5846" y="-4836"/>
            <a:ext cx="2291400" cy="2300100"/>
          </a:xfrm>
          <a:prstGeom prst="diagStrip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2"/>
          <p:cNvSpPr/>
          <p:nvPr/>
        </p:nvSpPr>
        <p:spPr>
          <a:xfrm flipH="1">
            <a:off x="652821" y="576768"/>
            <a:ext cx="2300100" cy="2291400"/>
          </a:xfrm>
          <a:prstGeom prst="diagStripe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1">
            <a:hlinkClick action="ppaction://hlinksldjump" r:id="rId2"/>
          </p:cNvPr>
          <p:cNvSpPr/>
          <p:nvPr/>
        </p:nvSpPr>
        <p:spPr>
          <a:xfrm>
            <a:off x="0" y="0"/>
            <a:ext cx="632700" cy="588600"/>
          </a:xfrm>
          <a:prstGeom prst="rect">
            <a:avLst/>
          </a:prstGeom>
          <a:solidFill>
            <a:srgbClr val="1B212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1">
            <a:hlinkClick action="ppaction://hlinksldjump" r:id="rId3"/>
          </p:cNvPr>
          <p:cNvSpPr/>
          <p:nvPr/>
        </p:nvSpPr>
        <p:spPr>
          <a:xfrm>
            <a:off x="212050" y="221751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1">
            <a:hlinkClick action="ppaction://hlinksldjump" r:id="rId4"/>
          </p:cNvPr>
          <p:cNvSpPr/>
          <p:nvPr/>
        </p:nvSpPr>
        <p:spPr>
          <a:xfrm>
            <a:off x="212050" y="284225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1">
            <a:hlinkClick action="ppaction://hlinksldjump" r:id="rId5"/>
          </p:cNvPr>
          <p:cNvSpPr/>
          <p:nvPr/>
        </p:nvSpPr>
        <p:spPr>
          <a:xfrm>
            <a:off x="212050" y="346699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0" name="Google Shape;140;p11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141" name="Google Shape;141;p11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11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1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1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1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11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1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11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11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11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11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11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1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11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11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11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11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11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9" name="Google Shape;159;p11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0" name="Google Shape;160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2">
            <a:hlinkClick action="ppaction://hlinksldjump" r:id="rId2"/>
          </p:cNvPr>
          <p:cNvSpPr/>
          <p:nvPr/>
        </p:nvSpPr>
        <p:spPr>
          <a:xfrm>
            <a:off x="0" y="0"/>
            <a:ext cx="632700" cy="588600"/>
          </a:xfrm>
          <a:prstGeom prst="rect">
            <a:avLst/>
          </a:prstGeom>
          <a:solidFill>
            <a:srgbClr val="1B212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2">
            <a:hlinkClick action="ppaction://hlinksldjump" r:id="rId3"/>
          </p:cNvPr>
          <p:cNvSpPr/>
          <p:nvPr/>
        </p:nvSpPr>
        <p:spPr>
          <a:xfrm>
            <a:off x="212050" y="221751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2">
            <a:hlinkClick action="ppaction://hlinksldjump" r:id="rId4"/>
          </p:cNvPr>
          <p:cNvSpPr/>
          <p:nvPr/>
        </p:nvSpPr>
        <p:spPr>
          <a:xfrm>
            <a:off x="212050" y="284225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2">
            <a:hlinkClick action="ppaction://hlinksldjump" r:id="rId5"/>
          </p:cNvPr>
          <p:cNvSpPr/>
          <p:nvPr/>
        </p:nvSpPr>
        <p:spPr>
          <a:xfrm>
            <a:off x="212050" y="346699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6" name="Google Shape;166;p12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167" name="Google Shape;167;p12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12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9" name="Google Shape;169;p12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70" name="Google Shape;170;p12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71" name="Google Shape;171;p12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72" name="Google Shape;172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Google Shape;174;p13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75" name="Google Shape;175;p13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13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7" name="Google Shape;177;p13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78" name="Google Shape;178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79" name="Google Shape;179;p13">
            <a:hlinkClick action="ppaction://hlinksldjump" r:id="rId2"/>
          </p:cNvPr>
          <p:cNvSpPr/>
          <p:nvPr/>
        </p:nvSpPr>
        <p:spPr>
          <a:xfrm>
            <a:off x="0" y="0"/>
            <a:ext cx="632700" cy="588600"/>
          </a:xfrm>
          <a:prstGeom prst="rect">
            <a:avLst/>
          </a:prstGeom>
          <a:solidFill>
            <a:srgbClr val="1B212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3">
            <a:hlinkClick action="ppaction://hlinksldjump" r:id="rId3"/>
          </p:cNvPr>
          <p:cNvSpPr/>
          <p:nvPr/>
        </p:nvSpPr>
        <p:spPr>
          <a:xfrm>
            <a:off x="212050" y="221751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3">
            <a:hlinkClick action="ppaction://hlinksldjump" r:id="rId4"/>
          </p:cNvPr>
          <p:cNvSpPr/>
          <p:nvPr/>
        </p:nvSpPr>
        <p:spPr>
          <a:xfrm>
            <a:off x="212050" y="284225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3">
            <a:hlinkClick action="ppaction://hlinksldjump" r:id="rId5"/>
          </p:cNvPr>
          <p:cNvSpPr/>
          <p:nvPr/>
        </p:nvSpPr>
        <p:spPr>
          <a:xfrm>
            <a:off x="212050" y="346699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14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85" name="Google Shape;185;p14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14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14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14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14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14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14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14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14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14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14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14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14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14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14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14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14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14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3" name="Google Shape;203;p14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04" name="Google Shape;204;p14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05" name="Google Shape;205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206" name="Google Shape;206;p14">
            <a:hlinkClick action="ppaction://hlinksldjump" r:id="rId2"/>
          </p:cNvPr>
          <p:cNvSpPr/>
          <p:nvPr/>
        </p:nvSpPr>
        <p:spPr>
          <a:xfrm>
            <a:off x="0" y="0"/>
            <a:ext cx="632700" cy="588600"/>
          </a:xfrm>
          <a:prstGeom prst="rect">
            <a:avLst/>
          </a:prstGeom>
          <a:solidFill>
            <a:srgbClr val="1B212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14">
            <a:hlinkClick action="ppaction://hlinksldjump" r:id="rId3"/>
          </p:cNvPr>
          <p:cNvSpPr/>
          <p:nvPr/>
        </p:nvSpPr>
        <p:spPr>
          <a:xfrm>
            <a:off x="212050" y="221751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4">
            <a:hlinkClick action="ppaction://hlinksldjump" r:id="rId4"/>
          </p:cNvPr>
          <p:cNvSpPr/>
          <p:nvPr/>
        </p:nvSpPr>
        <p:spPr>
          <a:xfrm>
            <a:off x="212050" y="284225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4">
            <a:hlinkClick action="ppaction://hlinksldjump" r:id="rId5"/>
          </p:cNvPr>
          <p:cNvSpPr/>
          <p:nvPr/>
        </p:nvSpPr>
        <p:spPr>
          <a:xfrm>
            <a:off x="212050" y="346699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_alt3">
  <p:cSld name="TITLE_AND_BODY_1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ffset_comp_343059.jpg" id="213" name="Google Shape;213;p16"/>
          <p:cNvPicPr preferRelativeResize="0"/>
          <p:nvPr/>
        </p:nvPicPr>
        <p:blipFill rotWithShape="1">
          <a:blip r:embed="rId2">
            <a:alphaModFix amt="80000"/>
          </a:blip>
          <a:srcRect b="25870" l="30474" r="30474" t="11955"/>
          <a:stretch/>
        </p:blipFill>
        <p:spPr>
          <a:xfrm rot="-5400000">
            <a:off x="113630" y="-105700"/>
            <a:ext cx="5142300" cy="5364300"/>
          </a:xfrm>
          <a:prstGeom prst="diagStripe">
            <a:avLst>
              <a:gd fmla="val 50343" name="adj"/>
            </a:avLst>
          </a:prstGeom>
          <a:noFill/>
          <a:ln>
            <a:noFill/>
          </a:ln>
        </p:spPr>
      </p:pic>
      <p:sp>
        <p:nvSpPr>
          <p:cNvPr id="214" name="Google Shape;214;p1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15" name="Google Shape;215;p16"/>
          <p:cNvSpPr txBox="1"/>
          <p:nvPr>
            <p:ph idx="1" type="body"/>
          </p:nvPr>
        </p:nvSpPr>
        <p:spPr>
          <a:xfrm>
            <a:off x="4018025" y="1567550"/>
            <a:ext cx="4318500" cy="176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●"/>
              <a:defRPr>
                <a:solidFill>
                  <a:schemeClr val="dk2"/>
                </a:solidFill>
              </a:defRPr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Char char="○"/>
              <a:defRPr>
                <a:solidFill>
                  <a:schemeClr val="dk2"/>
                </a:solidFill>
              </a:defRPr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Char char="■"/>
              <a:defRPr>
                <a:solidFill>
                  <a:schemeClr val="dk2"/>
                </a:solidFill>
              </a:defRPr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Char char="●"/>
              <a:defRPr>
                <a:solidFill>
                  <a:schemeClr val="dk2"/>
                </a:solidFill>
              </a:defRPr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Char char="○"/>
              <a:defRPr>
                <a:solidFill>
                  <a:schemeClr val="dk2"/>
                </a:solidFill>
              </a:defRPr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Char char="■"/>
              <a:defRPr>
                <a:solidFill>
                  <a:schemeClr val="dk2"/>
                </a:solidFill>
              </a:defRPr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Char char="●"/>
              <a:defRPr>
                <a:solidFill>
                  <a:schemeClr val="dk2"/>
                </a:solidFill>
              </a:defRPr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Char char="○"/>
              <a:defRPr>
                <a:solidFill>
                  <a:schemeClr val="dk2"/>
                </a:solidFill>
              </a:defRPr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16" name="Google Shape;216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217" name="Google Shape;217;p16">
            <a:hlinkClick action="ppaction://hlinksldjump" r:id="rId3"/>
          </p:cNvPr>
          <p:cNvSpPr/>
          <p:nvPr/>
        </p:nvSpPr>
        <p:spPr>
          <a:xfrm>
            <a:off x="0" y="0"/>
            <a:ext cx="632700" cy="588600"/>
          </a:xfrm>
          <a:prstGeom prst="rect">
            <a:avLst/>
          </a:prstGeom>
          <a:solidFill>
            <a:srgbClr val="1B212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16">
            <a:hlinkClick action="ppaction://hlinksldjump" r:id="rId4"/>
          </p:cNvPr>
          <p:cNvSpPr/>
          <p:nvPr/>
        </p:nvSpPr>
        <p:spPr>
          <a:xfrm>
            <a:off x="212050" y="221751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16">
            <a:hlinkClick action="ppaction://hlinksldjump" r:id="rId5"/>
          </p:cNvPr>
          <p:cNvSpPr/>
          <p:nvPr/>
        </p:nvSpPr>
        <p:spPr>
          <a:xfrm>
            <a:off x="212050" y="284225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6">
            <a:hlinkClick action="ppaction://hlinksldjump" r:id="rId6"/>
          </p:cNvPr>
          <p:cNvSpPr/>
          <p:nvPr/>
        </p:nvSpPr>
        <p:spPr>
          <a:xfrm>
            <a:off x="212050" y="346699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1" name="Google Shape;221;p1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222" name="Google Shape;222;p1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1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9" name="Google Shape;19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" name="Google Shape;37;p3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8" name="Google Shape;3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39" name="Google Shape;39;p3">
            <a:hlinkClick action="ppaction://hlinksldjump" r:id="rId2"/>
          </p:cNvPr>
          <p:cNvSpPr/>
          <p:nvPr/>
        </p:nvSpPr>
        <p:spPr>
          <a:xfrm>
            <a:off x="0" y="0"/>
            <a:ext cx="632700" cy="588600"/>
          </a:xfrm>
          <a:prstGeom prst="rect">
            <a:avLst/>
          </a:prstGeom>
          <a:solidFill>
            <a:srgbClr val="1B212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3">
            <a:hlinkClick action="ppaction://hlinksldjump" r:id="rId3"/>
          </p:cNvPr>
          <p:cNvSpPr/>
          <p:nvPr/>
        </p:nvSpPr>
        <p:spPr>
          <a:xfrm>
            <a:off x="212050" y="221751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3">
            <a:hlinkClick action="ppaction://hlinksldjump" r:id="rId4"/>
          </p:cNvPr>
          <p:cNvSpPr/>
          <p:nvPr/>
        </p:nvSpPr>
        <p:spPr>
          <a:xfrm>
            <a:off x="212050" y="284225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3">
            <a:hlinkClick action="ppaction://hlinksldjump" r:id="rId5"/>
          </p:cNvPr>
          <p:cNvSpPr/>
          <p:nvPr/>
        </p:nvSpPr>
        <p:spPr>
          <a:xfrm>
            <a:off x="212050" y="346699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C">
  <p:cSld name="SECTION_HEADER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4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45" name="Google Shape;45;p4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4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4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4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4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4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4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4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4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4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4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3" name="Google Shape;6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64" name="Google Shape;64;p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">
            <a:hlinkClick action="ppaction://hlinksldjump" r:id="rId2"/>
          </p:cNvPr>
          <p:cNvSpPr/>
          <p:nvPr/>
        </p:nvSpPr>
        <p:spPr>
          <a:xfrm>
            <a:off x="0" y="0"/>
            <a:ext cx="632700" cy="588600"/>
          </a:xfrm>
          <a:prstGeom prst="rect">
            <a:avLst/>
          </a:prstGeom>
          <a:solidFill>
            <a:srgbClr val="1B212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5">
            <a:hlinkClick action="ppaction://hlinksldjump" r:id="rId3"/>
          </p:cNvPr>
          <p:cNvSpPr/>
          <p:nvPr/>
        </p:nvSpPr>
        <p:spPr>
          <a:xfrm>
            <a:off x="212050" y="221751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5">
            <a:hlinkClick action="ppaction://hlinksldjump" r:id="rId4"/>
          </p:cNvPr>
          <p:cNvSpPr/>
          <p:nvPr/>
        </p:nvSpPr>
        <p:spPr>
          <a:xfrm>
            <a:off x="212050" y="284225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5">
            <a:hlinkClick action="ppaction://hlinksldjump" r:id="rId5"/>
          </p:cNvPr>
          <p:cNvSpPr/>
          <p:nvPr/>
        </p:nvSpPr>
        <p:spPr>
          <a:xfrm>
            <a:off x="212050" y="346699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0" name="Google Shape;70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71" name="Google Shape;71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3" name="Google Shape;73;p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4" name="Google Shape;74;p5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5" name="Google Shape;7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_alt1">
  <p:cSld name="TITLE_AND_BODY_2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6"/>
          <p:cNvSpPr txBox="1"/>
          <p:nvPr>
            <p:ph type="title"/>
          </p:nvPr>
        </p:nvSpPr>
        <p:spPr>
          <a:xfrm>
            <a:off x="361071" y="1924852"/>
            <a:ext cx="2304900" cy="179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78" name="Google Shape;78;p6"/>
          <p:cNvSpPr/>
          <p:nvPr/>
        </p:nvSpPr>
        <p:spPr>
          <a:xfrm>
            <a:off x="4564200" y="0"/>
            <a:ext cx="45798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6"/>
          <p:cNvSpPr txBox="1"/>
          <p:nvPr>
            <p:ph idx="1" type="body"/>
          </p:nvPr>
        </p:nvSpPr>
        <p:spPr>
          <a:xfrm>
            <a:off x="6451271" y="1924850"/>
            <a:ext cx="2304900" cy="179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 sz="1100">
                <a:solidFill>
                  <a:schemeClr val="dk1"/>
                </a:solidFill>
              </a:defRPr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>
                <a:solidFill>
                  <a:schemeClr val="dk1"/>
                </a:solidFill>
              </a:defRPr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>
                <a:solidFill>
                  <a:schemeClr val="dk1"/>
                </a:solidFill>
              </a:defRPr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>
                <a:solidFill>
                  <a:schemeClr val="dk1"/>
                </a:solidFill>
              </a:defRPr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>
                <a:solidFill>
                  <a:schemeClr val="dk1"/>
                </a:solidFill>
              </a:defRPr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>
                <a:solidFill>
                  <a:schemeClr val="dk1"/>
                </a:solidFill>
              </a:defRPr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>
                <a:solidFill>
                  <a:schemeClr val="dk1"/>
                </a:solidFill>
              </a:defRPr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>
                <a:solidFill>
                  <a:schemeClr val="dk1"/>
                </a:solidFill>
              </a:defRPr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0" name="Google Shape;80;p6">
            <a:hlinkClick action="ppaction://hlinksldjump" r:id="rId2"/>
          </p:cNvPr>
          <p:cNvSpPr/>
          <p:nvPr/>
        </p:nvSpPr>
        <p:spPr>
          <a:xfrm>
            <a:off x="0" y="0"/>
            <a:ext cx="632700" cy="588600"/>
          </a:xfrm>
          <a:prstGeom prst="rect">
            <a:avLst/>
          </a:prstGeom>
          <a:solidFill>
            <a:srgbClr val="1B212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6">
            <a:hlinkClick action="ppaction://hlinksldjump" r:id="rId3"/>
          </p:cNvPr>
          <p:cNvSpPr/>
          <p:nvPr/>
        </p:nvSpPr>
        <p:spPr>
          <a:xfrm>
            <a:off x="212050" y="221751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6">
            <a:hlinkClick action="ppaction://hlinksldjump" r:id="rId4"/>
          </p:cNvPr>
          <p:cNvSpPr/>
          <p:nvPr/>
        </p:nvSpPr>
        <p:spPr>
          <a:xfrm>
            <a:off x="212050" y="284225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6">
            <a:hlinkClick action="ppaction://hlinksldjump" r:id="rId5"/>
          </p:cNvPr>
          <p:cNvSpPr/>
          <p:nvPr/>
        </p:nvSpPr>
        <p:spPr>
          <a:xfrm>
            <a:off x="212050" y="346699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4" name="Google Shape;84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85" name="Google Shape;85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7" name="Google Shape;87;p6"/>
          <p:cNvSpPr txBox="1"/>
          <p:nvPr>
            <p:ph idx="2" type="title"/>
          </p:nvPr>
        </p:nvSpPr>
        <p:spPr>
          <a:xfrm>
            <a:off x="1297500" y="459490"/>
            <a:ext cx="3005700" cy="51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88" name="Google Shape;8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_alt2">
  <p:cSld name="TITLE_AND_BODY_2_1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7"/>
          <p:cNvSpPr txBox="1"/>
          <p:nvPr>
            <p:ph type="title"/>
          </p:nvPr>
        </p:nvSpPr>
        <p:spPr>
          <a:xfrm>
            <a:off x="702850" y="1708619"/>
            <a:ext cx="3333300" cy="147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91" name="Google Shape;91;p7"/>
          <p:cNvSpPr/>
          <p:nvPr/>
        </p:nvSpPr>
        <p:spPr>
          <a:xfrm>
            <a:off x="0" y="3486600"/>
            <a:ext cx="9144000" cy="1656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7">
            <a:hlinkClick action="ppaction://hlinksldjump" r:id="rId2"/>
          </p:cNvPr>
          <p:cNvSpPr/>
          <p:nvPr/>
        </p:nvSpPr>
        <p:spPr>
          <a:xfrm>
            <a:off x="0" y="0"/>
            <a:ext cx="632700" cy="588600"/>
          </a:xfrm>
          <a:prstGeom prst="rect">
            <a:avLst/>
          </a:prstGeom>
          <a:solidFill>
            <a:srgbClr val="1B212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7">
            <a:hlinkClick action="ppaction://hlinksldjump" r:id="rId3"/>
          </p:cNvPr>
          <p:cNvSpPr/>
          <p:nvPr/>
        </p:nvSpPr>
        <p:spPr>
          <a:xfrm>
            <a:off x="212050" y="221751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7">
            <a:hlinkClick action="ppaction://hlinksldjump" r:id="rId4"/>
          </p:cNvPr>
          <p:cNvSpPr/>
          <p:nvPr/>
        </p:nvSpPr>
        <p:spPr>
          <a:xfrm>
            <a:off x="212050" y="284225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7">
            <a:hlinkClick action="ppaction://hlinksldjump" r:id="rId5"/>
          </p:cNvPr>
          <p:cNvSpPr/>
          <p:nvPr/>
        </p:nvSpPr>
        <p:spPr>
          <a:xfrm>
            <a:off x="212050" y="346699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6" name="Google Shape;96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7" name="Google Shape;97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9" name="Google Shape;99;p7"/>
          <p:cNvSpPr txBox="1"/>
          <p:nvPr>
            <p:ph idx="2" type="title"/>
          </p:nvPr>
        </p:nvSpPr>
        <p:spPr>
          <a:xfrm>
            <a:off x="1297500" y="459490"/>
            <a:ext cx="3005700" cy="51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00" name="Google Shape;10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01" name="Google Shape;101;p7"/>
          <p:cNvSpPr txBox="1"/>
          <p:nvPr>
            <p:ph idx="1" type="body"/>
          </p:nvPr>
        </p:nvSpPr>
        <p:spPr>
          <a:xfrm>
            <a:off x="702850" y="3625275"/>
            <a:ext cx="3333300" cy="76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 sz="1100">
                <a:solidFill>
                  <a:schemeClr val="dk1"/>
                </a:solidFill>
              </a:defRPr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>
                <a:solidFill>
                  <a:schemeClr val="dk1"/>
                </a:solidFill>
              </a:defRPr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>
                <a:solidFill>
                  <a:schemeClr val="dk1"/>
                </a:solidFill>
              </a:defRPr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>
                <a:solidFill>
                  <a:schemeClr val="dk1"/>
                </a:solidFill>
              </a:defRPr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>
                <a:solidFill>
                  <a:schemeClr val="dk1"/>
                </a:solidFill>
              </a:defRPr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>
                <a:solidFill>
                  <a:schemeClr val="dk1"/>
                </a:solidFill>
              </a:defRPr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>
                <a:solidFill>
                  <a:schemeClr val="dk1"/>
                </a:solidFill>
              </a:defRPr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>
                <a:solidFill>
                  <a:schemeClr val="dk1"/>
                </a:solidFill>
              </a:defRPr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8">
            <a:hlinkClick action="ppaction://hlinksldjump" r:id="rId2"/>
          </p:cNvPr>
          <p:cNvSpPr/>
          <p:nvPr/>
        </p:nvSpPr>
        <p:spPr>
          <a:xfrm>
            <a:off x="0" y="0"/>
            <a:ext cx="632700" cy="588600"/>
          </a:xfrm>
          <a:prstGeom prst="rect">
            <a:avLst/>
          </a:prstGeom>
          <a:solidFill>
            <a:srgbClr val="1B212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8">
            <a:hlinkClick action="ppaction://hlinksldjump" r:id="rId3"/>
          </p:cNvPr>
          <p:cNvSpPr/>
          <p:nvPr/>
        </p:nvSpPr>
        <p:spPr>
          <a:xfrm>
            <a:off x="212050" y="221751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8">
            <a:hlinkClick action="ppaction://hlinksldjump" r:id="rId4"/>
          </p:cNvPr>
          <p:cNvSpPr/>
          <p:nvPr/>
        </p:nvSpPr>
        <p:spPr>
          <a:xfrm>
            <a:off x="212050" y="284225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8">
            <a:hlinkClick action="ppaction://hlinksldjump" r:id="rId5"/>
          </p:cNvPr>
          <p:cNvSpPr/>
          <p:nvPr/>
        </p:nvSpPr>
        <p:spPr>
          <a:xfrm>
            <a:off x="212050" y="346699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7" name="Google Shape;107;p8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108" name="Google Shape;108;p8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8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0" name="Google Shape;110;p8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1" name="Google Shape;111;p8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2" name="Google Shape;112;p8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3" name="Google Shape;11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9">
            <a:hlinkClick action="ppaction://hlinksldjump" r:id="rId2"/>
          </p:cNvPr>
          <p:cNvSpPr/>
          <p:nvPr/>
        </p:nvSpPr>
        <p:spPr>
          <a:xfrm>
            <a:off x="0" y="0"/>
            <a:ext cx="632700" cy="588600"/>
          </a:xfrm>
          <a:prstGeom prst="rect">
            <a:avLst/>
          </a:prstGeom>
          <a:solidFill>
            <a:srgbClr val="1B212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9">
            <a:hlinkClick action="ppaction://hlinksldjump" r:id="rId3"/>
          </p:cNvPr>
          <p:cNvSpPr/>
          <p:nvPr/>
        </p:nvSpPr>
        <p:spPr>
          <a:xfrm>
            <a:off x="212050" y="221751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9">
            <a:hlinkClick action="ppaction://hlinksldjump" r:id="rId4"/>
          </p:cNvPr>
          <p:cNvSpPr/>
          <p:nvPr/>
        </p:nvSpPr>
        <p:spPr>
          <a:xfrm>
            <a:off x="212050" y="284225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9">
            <a:hlinkClick action="ppaction://hlinksldjump" r:id="rId5"/>
          </p:cNvPr>
          <p:cNvSpPr/>
          <p:nvPr/>
        </p:nvSpPr>
        <p:spPr>
          <a:xfrm>
            <a:off x="212050" y="346699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9" name="Google Shape;119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120" name="Google Shape;120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2" name="Google Shape;122;p9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23" name="Google Shape;123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0">
            <a:hlinkClick action="ppaction://hlinksldjump" r:id="rId2"/>
          </p:cNvPr>
          <p:cNvSpPr/>
          <p:nvPr/>
        </p:nvSpPr>
        <p:spPr>
          <a:xfrm>
            <a:off x="0" y="0"/>
            <a:ext cx="632700" cy="588600"/>
          </a:xfrm>
          <a:prstGeom prst="rect">
            <a:avLst/>
          </a:prstGeom>
          <a:solidFill>
            <a:srgbClr val="1B212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0">
            <a:hlinkClick action="ppaction://hlinksldjump" r:id="rId3"/>
          </p:cNvPr>
          <p:cNvSpPr/>
          <p:nvPr/>
        </p:nvSpPr>
        <p:spPr>
          <a:xfrm>
            <a:off x="212050" y="221751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0">
            <a:hlinkClick action="ppaction://hlinksldjump" r:id="rId4"/>
          </p:cNvPr>
          <p:cNvSpPr/>
          <p:nvPr/>
        </p:nvSpPr>
        <p:spPr>
          <a:xfrm>
            <a:off x="212050" y="284225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0">
            <a:hlinkClick action="ppaction://hlinksldjump" r:id="rId5"/>
          </p:cNvPr>
          <p:cNvSpPr/>
          <p:nvPr/>
        </p:nvSpPr>
        <p:spPr>
          <a:xfrm>
            <a:off x="212050" y="346699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9" name="Google Shape;129;p10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130" name="Google Shape;130;p10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10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2" name="Google Shape;132;p10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3" name="Google Shape;133;p10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34" name="Google Shape;13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Relationship Id="rId4" Type="http://schemas.openxmlformats.org/officeDocument/2006/relationships/image" Target="../media/image1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g"/><Relationship Id="rId4" Type="http://schemas.openxmlformats.org/officeDocument/2006/relationships/image" Target="../media/image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Relationship Id="rId4" Type="http://schemas.openxmlformats.org/officeDocument/2006/relationships/image" Target="../media/image1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g"/><Relationship Id="rId4" Type="http://schemas.openxmlformats.org/officeDocument/2006/relationships/image" Target="../media/image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Relationship Id="rId4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7"/>
          <p:cNvSpPr txBox="1"/>
          <p:nvPr>
            <p:ph idx="4294967295" type="ctrTitle"/>
          </p:nvPr>
        </p:nvSpPr>
        <p:spPr>
          <a:xfrm>
            <a:off x="0" y="369175"/>
            <a:ext cx="9144000" cy="67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/>
              <a:t> </a:t>
            </a:r>
            <a:r>
              <a:rPr lang="ru" sz="3600"/>
              <a:t>Прототип робота-лесозаготовщика</a:t>
            </a:r>
            <a:endParaRPr sz="3600"/>
          </a:p>
        </p:txBody>
      </p:sp>
      <p:pic>
        <p:nvPicPr>
          <p:cNvPr id="229" name="Google Shape;22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714503"/>
            <a:ext cx="45720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714503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6"/>
          <p:cNvSpPr txBox="1"/>
          <p:nvPr>
            <p:ph type="title"/>
          </p:nvPr>
        </p:nvSpPr>
        <p:spPr>
          <a:xfrm>
            <a:off x="1297500" y="122775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/>
              <a:t>Конструкция</a:t>
            </a:r>
            <a:endParaRPr sz="4800"/>
          </a:p>
        </p:txBody>
      </p:sp>
      <p:sp>
        <p:nvSpPr>
          <p:cNvPr id="289" name="Google Shape;289;p26"/>
          <p:cNvSpPr txBox="1"/>
          <p:nvPr/>
        </p:nvSpPr>
        <p:spPr>
          <a:xfrm>
            <a:off x="1297500" y="1036875"/>
            <a:ext cx="7349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К тележке спереди прикреплен большой мотор с 2 выступающими вперед балками, выполняющий функцию манипулятора. На конце балок закреплена система захвата.</a:t>
            </a:r>
            <a:endParaRPr sz="24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90" name="Google Shape;29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4350" y="3048450"/>
            <a:ext cx="2582550" cy="1868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97500" y="3048450"/>
            <a:ext cx="2647974" cy="186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7"/>
          <p:cNvSpPr txBox="1"/>
          <p:nvPr>
            <p:ph type="title"/>
          </p:nvPr>
        </p:nvSpPr>
        <p:spPr>
          <a:xfrm>
            <a:off x="1297500" y="824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/>
              <a:t>Конструкция</a:t>
            </a:r>
            <a:endParaRPr sz="4800"/>
          </a:p>
        </p:txBody>
      </p:sp>
      <p:sp>
        <p:nvSpPr>
          <p:cNvPr id="297" name="Google Shape;297;p27"/>
          <p:cNvSpPr txBox="1"/>
          <p:nvPr/>
        </p:nvSpPr>
        <p:spPr>
          <a:xfrm>
            <a:off x="1297500" y="996550"/>
            <a:ext cx="7245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Справа к роботу прикреплен контейнер для груза. Его левая стенка удалена от основной части робота так, чтобы манипулятор складывал деревья точно в контейнер.</a:t>
            </a:r>
            <a:endParaRPr sz="24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98" name="Google Shape;29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7500" y="2970150"/>
            <a:ext cx="1536275" cy="203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2970150"/>
            <a:ext cx="2713798" cy="2035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8"/>
          <p:cNvSpPr txBox="1"/>
          <p:nvPr>
            <p:ph type="title"/>
          </p:nvPr>
        </p:nvSpPr>
        <p:spPr>
          <a:xfrm>
            <a:off x="1297500" y="10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/>
              <a:t>Конструкция</a:t>
            </a:r>
            <a:endParaRPr sz="4800"/>
          </a:p>
        </p:txBody>
      </p:sp>
      <p:sp>
        <p:nvSpPr>
          <p:cNvPr id="305" name="Google Shape;305;p28"/>
          <p:cNvSpPr txBox="1"/>
          <p:nvPr/>
        </p:nvSpPr>
        <p:spPr>
          <a:xfrm>
            <a:off x="1297500" y="1017850"/>
            <a:ext cx="75396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Из-за своих размеров конструкция робота сильно провисала вперед. Для решения этой проблемы используется вторая волокуша, расположенная в передней части робота. Помимо этого, некоторые части робота из-за собственной массы держались ненадежно. Поэтому мы добавили дополнительные крепления.</a:t>
            </a:r>
            <a:endParaRPr sz="2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06" name="Google Shape;306;p28"/>
          <p:cNvPicPr preferRelativeResize="0"/>
          <p:nvPr/>
        </p:nvPicPr>
        <p:blipFill rotWithShape="1">
          <a:blip r:embed="rId3">
            <a:alphaModFix/>
          </a:blip>
          <a:srcRect b="3849" l="0" r="0" t="-3850"/>
          <a:stretch/>
        </p:blipFill>
        <p:spPr>
          <a:xfrm>
            <a:off x="1356800" y="3187650"/>
            <a:ext cx="2297328" cy="172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52026" y="3188049"/>
            <a:ext cx="2297325" cy="172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8"/>
          <p:cNvSpPr txBox="1"/>
          <p:nvPr/>
        </p:nvSpPr>
        <p:spPr>
          <a:xfrm>
            <a:off x="292148" y="344739"/>
            <a:ext cx="7038900" cy="8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АВТОРЫ</a:t>
            </a:r>
            <a:endParaRPr sz="4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6" name="Google Shape;236;p18"/>
          <p:cNvSpPr txBox="1"/>
          <p:nvPr/>
        </p:nvSpPr>
        <p:spPr>
          <a:xfrm>
            <a:off x="292147" y="1397098"/>
            <a:ext cx="9144000" cy="27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Ануфриев Платон</a:t>
            </a:r>
            <a:endParaRPr sz="28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(конструктор, </a:t>
            </a:r>
            <a:endParaRPr sz="28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программист) </a:t>
            </a:r>
            <a:endParaRPr sz="28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Крупник Яков</a:t>
            </a:r>
            <a:endParaRPr sz="28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(программист) </a:t>
            </a:r>
            <a:endParaRPr sz="28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9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/>
              <a:t>Проблема</a:t>
            </a:r>
            <a:endParaRPr sz="4800"/>
          </a:p>
        </p:txBody>
      </p:sp>
      <p:sp>
        <p:nvSpPr>
          <p:cNvPr id="242" name="Google Shape;242;p19"/>
          <p:cNvSpPr txBox="1"/>
          <p:nvPr/>
        </p:nvSpPr>
        <p:spPr>
          <a:xfrm>
            <a:off x="1297501" y="2039850"/>
            <a:ext cx="7846800" cy="16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Отсутствие полноценно роботизированной техники для заготовки леса</a:t>
            </a:r>
            <a:endParaRPr sz="32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0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/>
              <a:t>Цель</a:t>
            </a:r>
            <a:endParaRPr sz="4800"/>
          </a:p>
        </p:txBody>
      </p:sp>
      <p:sp>
        <p:nvSpPr>
          <p:cNvPr id="248" name="Google Shape;248;p20"/>
          <p:cNvSpPr txBox="1"/>
          <p:nvPr/>
        </p:nvSpPr>
        <p:spPr>
          <a:xfrm>
            <a:off x="1297501" y="2039850"/>
            <a:ext cx="7846800" cy="16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Создание прототипа робота, который будет автоматизированно заготавливать лес</a:t>
            </a:r>
            <a:endParaRPr sz="32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1"/>
          <p:cNvSpPr txBox="1"/>
          <p:nvPr>
            <p:ph type="title"/>
          </p:nvPr>
        </p:nvSpPr>
        <p:spPr>
          <a:xfrm>
            <a:off x="1297500" y="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/>
              <a:t>Задачи</a:t>
            </a:r>
            <a:endParaRPr sz="4800"/>
          </a:p>
        </p:txBody>
      </p:sp>
      <p:sp>
        <p:nvSpPr>
          <p:cNvPr id="254" name="Google Shape;254;p21"/>
          <p:cNvSpPr txBox="1"/>
          <p:nvPr/>
        </p:nvSpPr>
        <p:spPr>
          <a:xfrm>
            <a:off x="1297500" y="914100"/>
            <a:ext cx="7846500" cy="35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Lato"/>
              <a:buAutoNum type="arabicPeriod"/>
            </a:pPr>
            <a:r>
              <a:rPr lang="ru" sz="20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Сделать тележку и подключить датчик расстояния</a:t>
            </a:r>
            <a:endParaRPr sz="20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Lato"/>
              <a:buAutoNum type="arabicPeriod"/>
            </a:pPr>
            <a:r>
              <a:rPr lang="ru" sz="20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Прикрепить манипулятор с системой захвата</a:t>
            </a:r>
            <a:endParaRPr sz="20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Lato"/>
              <a:buAutoNum type="arabicPeriod"/>
            </a:pPr>
            <a:r>
              <a:rPr lang="ru" sz="20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Прикрепить контейнер для деревьев</a:t>
            </a:r>
            <a:endParaRPr sz="20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Lato"/>
              <a:buAutoNum type="arabicPeriod"/>
            </a:pPr>
            <a:r>
              <a:rPr lang="ru" sz="20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Прикрепить дополнительную точку опоры и крепления для большей устойчивости конструкции</a:t>
            </a:r>
            <a:endParaRPr sz="20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Lato"/>
              <a:buAutoNum type="arabicPeriod"/>
            </a:pPr>
            <a:r>
              <a:rPr lang="ru" sz="20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Написать программу для поиска дерева</a:t>
            </a:r>
            <a:endParaRPr sz="20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Lato"/>
              <a:buAutoNum type="arabicPeriod"/>
            </a:pPr>
            <a:r>
              <a:rPr lang="ru" sz="20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Дополнить программой для подъезда к дереву</a:t>
            </a:r>
            <a:endParaRPr sz="20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Lato"/>
              <a:buAutoNum type="arabicPeriod"/>
            </a:pPr>
            <a:r>
              <a:rPr lang="ru" sz="20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Дополнить программой для захвата дерева, перемещения его в контейнер и возвращения манипулятора в исходное положение</a:t>
            </a:r>
            <a:endParaRPr sz="20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Lato"/>
              <a:buAutoNum type="arabicPeriod"/>
            </a:pPr>
            <a:r>
              <a:rPr lang="ru" sz="20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Поместить все эти действия в цикл и сделать возможность выбора количества деревьев, которые нужно спилить</a:t>
            </a:r>
            <a:endParaRPr sz="32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2"/>
          <p:cNvSpPr txBox="1"/>
          <p:nvPr>
            <p:ph type="title"/>
          </p:nvPr>
        </p:nvSpPr>
        <p:spPr>
          <a:xfrm>
            <a:off x="1297500" y="225175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/>
              <a:t>Конкуренты</a:t>
            </a:r>
            <a:endParaRPr sz="4800"/>
          </a:p>
        </p:txBody>
      </p:sp>
      <p:sp>
        <p:nvSpPr>
          <p:cNvPr id="260" name="Google Shape;260;p22"/>
          <p:cNvSpPr txBox="1"/>
          <p:nvPr/>
        </p:nvSpPr>
        <p:spPr>
          <a:xfrm>
            <a:off x="1305300" y="1139275"/>
            <a:ext cx="7023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Полноценных роботов для лесозаготовки на данный момент не существует. </a:t>
            </a:r>
            <a:br>
              <a:rPr lang="ru"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ru"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В качестве примера обычной лесозаготовительной машины можно привести </a:t>
            </a:r>
            <a:r>
              <a:rPr lang="ru" sz="2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Komatsu 875 и Caterpillar 584</a:t>
            </a:r>
            <a:endParaRPr sz="2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61" name="Google Shape;26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7500" y="3073925"/>
            <a:ext cx="3274501" cy="184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49875" y="3064625"/>
            <a:ext cx="3086526" cy="186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3"/>
          <p:cNvSpPr txBox="1"/>
          <p:nvPr>
            <p:ph type="title"/>
          </p:nvPr>
        </p:nvSpPr>
        <p:spPr>
          <a:xfrm>
            <a:off x="1174500" y="275175"/>
            <a:ext cx="79695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/>
              <a:t>Превосходство нашего проекта</a:t>
            </a:r>
            <a:endParaRPr sz="3600"/>
          </a:p>
        </p:txBody>
      </p:sp>
      <p:sp>
        <p:nvSpPr>
          <p:cNvPr id="268" name="Google Shape;268;p23"/>
          <p:cNvSpPr txBox="1"/>
          <p:nvPr/>
        </p:nvSpPr>
        <p:spPr>
          <a:xfrm>
            <a:off x="1174500" y="1681300"/>
            <a:ext cx="7645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AutoNum type="arabicPeriod"/>
            </a:pPr>
            <a:r>
              <a:rPr lang="ru" sz="3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Он роботизирован</a:t>
            </a:r>
            <a:endParaRPr sz="3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AutoNum type="arabicPeriod"/>
            </a:pPr>
            <a:r>
              <a:rPr lang="ru" sz="3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Можно выбрать количество деревьев, которые нужно заготовить</a:t>
            </a:r>
            <a:endParaRPr sz="3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4"/>
          <p:cNvSpPr txBox="1"/>
          <p:nvPr>
            <p:ph type="title"/>
          </p:nvPr>
        </p:nvSpPr>
        <p:spPr>
          <a:xfrm>
            <a:off x="1268250" y="3344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/>
              <a:t>Оборудование</a:t>
            </a:r>
            <a:endParaRPr sz="4800"/>
          </a:p>
        </p:txBody>
      </p:sp>
      <p:sp>
        <p:nvSpPr>
          <p:cNvPr id="274" name="Google Shape;274;p24"/>
          <p:cNvSpPr txBox="1"/>
          <p:nvPr/>
        </p:nvSpPr>
        <p:spPr>
          <a:xfrm>
            <a:off x="1268250" y="1248550"/>
            <a:ext cx="43077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Char char="●"/>
            </a:pPr>
            <a:r>
              <a:rPr lang="ru" sz="2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 набор Lego Mindstorms EV3 45544</a:t>
            </a:r>
            <a:endParaRPr sz="2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Char char="●"/>
            </a:pPr>
            <a:r>
              <a:rPr lang="ru" sz="2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 дополнительный больший мотор EV3</a:t>
            </a:r>
            <a:endParaRPr sz="2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Char char="●"/>
            </a:pPr>
            <a:r>
              <a:rPr lang="ru" sz="2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 дополнительная волокуша</a:t>
            </a:r>
            <a:endParaRPr sz="2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75" name="Google Shape;27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75950" y="1433775"/>
            <a:ext cx="2831150" cy="283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5"/>
          <p:cNvSpPr txBox="1"/>
          <p:nvPr>
            <p:ph type="title"/>
          </p:nvPr>
        </p:nvSpPr>
        <p:spPr>
          <a:xfrm>
            <a:off x="1297500" y="141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/>
              <a:t>Конструкция</a:t>
            </a:r>
            <a:endParaRPr sz="4800"/>
          </a:p>
        </p:txBody>
      </p:sp>
      <p:sp>
        <p:nvSpPr>
          <p:cNvPr id="281" name="Google Shape;281;p25"/>
          <p:cNvSpPr txBox="1"/>
          <p:nvPr/>
        </p:nvSpPr>
        <p:spPr>
          <a:xfrm>
            <a:off x="1297500" y="1055850"/>
            <a:ext cx="72753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За основу робота взята одна из стандартных тележек, в которой используются 2 больших мотора. Сбоку к ней прикреплен датчик расстояния. </a:t>
            </a:r>
            <a:endParaRPr sz="24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82" name="Google Shape;28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7500" y="2689800"/>
            <a:ext cx="2381175" cy="223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49675" y="2689800"/>
            <a:ext cx="3160624" cy="2237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