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0080625" cy="567055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" d="100"/>
          <a:sy n="12" d="100"/>
        </p:scale>
        <p:origin x="1482" y="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BAE59D4-15C7-4A86-A37F-131CE9061AA9}" type="slidenum">
              <a:t>‹#›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67580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215999" y="812517"/>
            <a:ext cx="7127281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ru-RU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6A1B03C5-3413-4A6D-86CA-2C9A5CFE4D1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232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ru-RU" sz="2000" b="0" i="0" u="none" strike="noStrike" kern="1200" cap="none" spc="0" baseline="0">
        <a:solidFill>
          <a:srgbClr val="000000"/>
        </a:solidFill>
        <a:highlight>
          <a:scrgbClr r="0" g="0" b="0">
            <a:alpha val="0"/>
          </a:scrgbClr>
        </a:highlight>
        <a:uFillTx/>
        <a:latin typeface="Liberation Sans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D5A3CA0-0FDD-4823-8BB1-E93CBEB36352}" type="slidenum">
              <a:t>1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390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E5DC90E-60F8-45F6-9792-FBD5595132A0}" type="slidenum">
              <a:t>2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113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DF478FF-9D16-4940-83F2-031FA06F125E}" type="slidenum">
              <a:t>3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406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41FCA0B-7FAE-4420-8102-BEAB83ADB0C6}" type="slidenum">
              <a:t>4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923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FAF204C-C714-4810-948C-180748AD5744}" type="slidenum">
              <a:t>5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322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090650D-9096-4DE6-8B09-11EE2292C7D4}" type="slidenum">
              <a:t>6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284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55A69E5-108F-4451-A07F-67DE8712ACCA}" type="slidenum">
              <a:t>7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590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AAE1830-E9BB-4CCA-8928-1A19B8CEB703}" type="slidenum">
              <a:t>8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49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0F18FD0-DBF8-4EAC-98B7-498A0A9D0C8F}" type="slidenum">
              <a:t>9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365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>
          <a:xfrm>
            <a:off x="1260472" y="928692"/>
            <a:ext cx="7559673" cy="1973266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1260472" y="2978145"/>
            <a:ext cx="7559673" cy="1370008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344473-B92D-43AA-9EE1-89FEE03EE21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74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816330-73A5-437A-98E0-0146341056D8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976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 txBox="1">
            <a:spLocks noGrp="1"/>
          </p:cNvSpPr>
          <p:nvPr>
            <p:ph type="title" orient="vert"/>
          </p:nvPr>
        </p:nvSpPr>
        <p:spPr>
          <a:xfrm>
            <a:off x="7308854" y="225427"/>
            <a:ext cx="2266953" cy="438944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>
          <a:xfrm>
            <a:off x="503240" y="225427"/>
            <a:ext cx="6653210" cy="43894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80C461-9E16-4D64-929E-51834E1030D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476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0B5A66-8700-480F-8C86-79BCF32334DD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344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87391" y="1414467"/>
            <a:ext cx="8694736" cy="235743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687391" y="3794129"/>
            <a:ext cx="8694736" cy="1241426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B773B4-507D-45F7-9100-FE8A1E9B0118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483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idx="1"/>
          </p:nvPr>
        </p:nvSpPr>
        <p:spPr>
          <a:xfrm>
            <a:off x="503240" y="1327151"/>
            <a:ext cx="4459291" cy="328771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 txBox="1">
            <a:spLocks noGrp="1"/>
          </p:cNvSpPr>
          <p:nvPr>
            <p:ph idx="2"/>
          </p:nvPr>
        </p:nvSpPr>
        <p:spPr>
          <a:xfrm>
            <a:off x="5114925" y="1327151"/>
            <a:ext cx="4460872" cy="328771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A08C160-022F-46FB-AEAC-EAB278103C53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705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93736" y="301623"/>
            <a:ext cx="8694736" cy="10969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693736" y="1390646"/>
            <a:ext cx="4265611" cy="681035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 txBox="1">
            <a:spLocks noGrp="1"/>
          </p:cNvSpPr>
          <p:nvPr>
            <p:ph idx="2"/>
          </p:nvPr>
        </p:nvSpPr>
        <p:spPr>
          <a:xfrm>
            <a:off x="693736" y="2071692"/>
            <a:ext cx="4265611" cy="30464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 txBox="1">
            <a:spLocks noGrp="1"/>
          </p:cNvSpPr>
          <p:nvPr>
            <p:ph type="body" idx="3"/>
          </p:nvPr>
        </p:nvSpPr>
        <p:spPr>
          <a:xfrm>
            <a:off x="5103815" y="1390646"/>
            <a:ext cx="4284658" cy="681035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 txBox="1">
            <a:spLocks noGrp="1"/>
          </p:cNvSpPr>
          <p:nvPr>
            <p:ph idx="4"/>
          </p:nvPr>
        </p:nvSpPr>
        <p:spPr>
          <a:xfrm>
            <a:off x="5103815" y="2071692"/>
            <a:ext cx="4284658" cy="30464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8" name="Нижний колонтитул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9" name="Номер слайда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96F59F-9CC7-4377-AA68-3DDB265A1F9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142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91C2F2-BADC-4D60-A895-AB8E2AEFBBDD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35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3" name="Нижний колонтитул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7016DA-31FC-4700-9174-C1ABDE09DC4B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622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93736" y="377820"/>
            <a:ext cx="3251204" cy="1323978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idx="1"/>
          </p:nvPr>
        </p:nvSpPr>
        <p:spPr>
          <a:xfrm>
            <a:off x="4286249" y="815973"/>
            <a:ext cx="5102223" cy="4030666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693736" y="1701798"/>
            <a:ext cx="3251204" cy="315118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F1B551-71DD-4E65-92FA-6F7DF1ED937C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109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93736" y="377820"/>
            <a:ext cx="3251204" cy="1323978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 txBox="1">
            <a:spLocks noGrp="1"/>
          </p:cNvSpPr>
          <p:nvPr>
            <p:ph type="pic" idx="1"/>
          </p:nvPr>
        </p:nvSpPr>
        <p:spPr>
          <a:xfrm>
            <a:off x="4286249" y="815973"/>
            <a:ext cx="5102223" cy="4030666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693736" y="1701798"/>
            <a:ext cx="3251204" cy="315118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67D57F-BECE-4411-AB76-C7853B2ADF9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276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03998" y="226076"/>
            <a:ext cx="9071643" cy="9464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ru-RU"/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503998" y="1326602"/>
            <a:ext cx="9071643" cy="328823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503998" y="5165281"/>
            <a:ext cx="2348279" cy="3906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447361" y="5165281"/>
            <a:ext cx="3194995" cy="3906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5165281"/>
            <a:ext cx="2348279" cy="3906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5CBDF180-46BE-4F7A-86E6-7E097D5DD203}" type="slidenum"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iberation Sans" pitchFamily="18"/>
          <a:ea typeface="Microsoft YaHei" pitchFamily="2"/>
          <a:cs typeface="Arial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1415"/>
        </a:spcBef>
        <a:spcAft>
          <a:spcPts val="0"/>
        </a:spcAft>
        <a:buNone/>
        <a:tabLst/>
        <a:defRPr lang="ru-RU" sz="32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iberation Sans" pitchFamily="18"/>
          <a:ea typeface="Microsoft YaHei" pitchFamily="2"/>
          <a:cs typeface="Arial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ru-RU">
                <a:latin typeface="Arial" pitchFamily="34"/>
              </a:rPr>
              <a:t>Робот-мойщик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ru-RU">
                <a:latin typeface="Arial" pitchFamily="34"/>
              </a:rPr>
              <a:t>Проблема и актуальность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ru-RU">
                <a:latin typeface="Arial" pitchFamily="34"/>
              </a:rPr>
              <a:t>Полигоны для роботов часто используются и сильно загрязняются, от чего могут произойти проблемы с тестированием роботов. Их чистка также занимает нимало времени и сил. Тем более результат не всегда будет качественный.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ru-RU">
                <a:latin typeface="Arial" pitchFamily="34"/>
              </a:rPr>
              <a:t>Аналоги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ru-RU">
                <a:latin typeface="Arial" pitchFamily="34"/>
              </a:rPr>
              <a:t>Пример робота, моющего пол(в нашем случае полигон):</a:t>
            </a:r>
          </a:p>
          <a:p>
            <a:pPr lvl="0"/>
            <a:r>
              <a:rPr lang="ru-RU">
                <a:latin typeface="Arial" pitchFamily="34"/>
              </a:rPr>
              <a:t>https://www.youtube.com/watch?v=RfSp8FdZyBw&amp;t=14s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ru-RU">
                <a:latin typeface="Arial" pitchFamily="34"/>
              </a:rPr>
              <a:t>Цель проекта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ru-RU">
                <a:latin typeface="Arial" pitchFamily="34"/>
              </a:rPr>
              <a:t>Сконструировать и запрограммировать робота, автоматизирующего чистку полигонов для роботов.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ru-RU">
                <a:latin typeface="Arial" pitchFamily="34"/>
              </a:rPr>
              <a:t> Задачи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514350" lvl="0" indent="-514350">
              <a:buSzPct val="100000"/>
              <a:buAutoNum type="arabicPeriod"/>
            </a:pPr>
            <a:r>
              <a:rPr lang="ru-RU"/>
              <a:t>Создать 3</a:t>
            </a:r>
            <a:r>
              <a:rPr lang="en-US"/>
              <a:t>D </a:t>
            </a:r>
            <a:r>
              <a:rPr lang="ru-RU"/>
              <a:t>модель робота и распечатать её.</a:t>
            </a:r>
          </a:p>
          <a:p>
            <a:pPr marL="514350" lvl="0" indent="-514350">
              <a:buSzPct val="100000"/>
              <a:buAutoNum type="arabicPeriod"/>
            </a:pPr>
            <a:r>
              <a:rPr lang="ru-RU"/>
              <a:t>Подключить всю электронику и завершить конструкцию.</a:t>
            </a:r>
          </a:p>
          <a:p>
            <a:pPr marL="514350" lvl="0" indent="-514350">
              <a:buSzPct val="100000"/>
              <a:buAutoNum type="arabicPeriod"/>
            </a:pPr>
            <a:r>
              <a:rPr lang="ru-RU"/>
              <a:t>Написать программу для робота.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dn.discordapp.com/attachments/783377234575491114/1100137381765578762/imag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10080629" cy="567055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ru-RU"/>
              <a:t>Принцип работы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ru-RU"/>
              <a:t>Робот  получает длины и ширину полигона и проезжает „зигзагом“ весь полигон.</a:t>
            </a:r>
            <a:br>
              <a:rPr lang="ru-RU"/>
            </a:br>
            <a:r>
              <a:rPr lang="ru-RU"/>
              <a:t>Перед собой он выпрыскивает средство для мытья. Под давлением, вращаясь вокруг своей оси с помощью мотора, двигаясь вперед, валик впитывает в себя грязь со средством.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ru-RU"/>
              <a:t>Оборудование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503998" y="743809"/>
            <a:ext cx="9113678" cy="4252051"/>
          </a:xfrm>
        </p:spPr>
        <p:txBody>
          <a:bodyPr/>
          <a:lstStyle/>
          <a:p>
            <a:pPr lvl="0">
              <a:lnSpc>
                <a:spcPct val="80000"/>
              </a:lnSpc>
            </a:pPr>
            <a:endParaRPr lang="ru-RU" sz="3000"/>
          </a:p>
          <a:p>
            <a:pPr lvl="0">
              <a:lnSpc>
                <a:spcPct val="80000"/>
              </a:lnSpc>
              <a:buSzPct val="45000"/>
              <a:buFont typeface="StarSymbol"/>
              <a:buChar char="●"/>
            </a:pPr>
            <a:r>
              <a:rPr lang="ru-RU" sz="3000"/>
              <a:t>Корпус для робота (пластмассовый)</a:t>
            </a:r>
          </a:p>
          <a:p>
            <a:pPr lvl="0">
              <a:lnSpc>
                <a:spcPct val="80000"/>
              </a:lnSpc>
              <a:buSzPct val="45000"/>
              <a:buFont typeface="StarSymbol"/>
              <a:buChar char="●"/>
            </a:pPr>
            <a:r>
              <a:rPr lang="ru-RU" sz="3000"/>
              <a:t>Контроллер </a:t>
            </a:r>
            <a:r>
              <a:rPr lang="en-US" sz="3000"/>
              <a:t>Arduino</a:t>
            </a:r>
            <a:endParaRPr lang="ru-RU" sz="3000"/>
          </a:p>
          <a:p>
            <a:pPr lvl="0">
              <a:lnSpc>
                <a:spcPct val="80000"/>
              </a:lnSpc>
              <a:buSzPct val="45000"/>
              <a:buFont typeface="StarSymbol"/>
              <a:buChar char="●"/>
            </a:pPr>
            <a:r>
              <a:rPr lang="ru-RU" sz="3000"/>
              <a:t>Колеса</a:t>
            </a:r>
          </a:p>
          <a:p>
            <a:pPr lvl="0">
              <a:lnSpc>
                <a:spcPct val="80000"/>
              </a:lnSpc>
              <a:buSzPct val="45000"/>
              <a:buFont typeface="StarSymbol"/>
              <a:buChar char="●"/>
            </a:pPr>
            <a:r>
              <a:rPr lang="ru-RU" sz="3000"/>
              <a:t>Валик</a:t>
            </a:r>
          </a:p>
          <a:p>
            <a:pPr lvl="0">
              <a:lnSpc>
                <a:spcPct val="80000"/>
              </a:lnSpc>
              <a:buSzPct val="45000"/>
              <a:buFont typeface="StarSymbol"/>
              <a:buChar char="●"/>
            </a:pPr>
            <a:r>
              <a:rPr lang="ru-RU" sz="3000"/>
              <a:t>Мотор для валика</a:t>
            </a:r>
          </a:p>
          <a:p>
            <a:pPr lvl="0">
              <a:lnSpc>
                <a:spcPct val="80000"/>
              </a:lnSpc>
              <a:buSzPct val="45000"/>
              <a:buFont typeface="StarSymbol"/>
              <a:buChar char="●"/>
            </a:pPr>
            <a:r>
              <a:rPr lang="ru-RU" sz="3000"/>
              <a:t>2 мотора для движения</a:t>
            </a:r>
          </a:p>
          <a:p>
            <a:pPr lvl="0">
              <a:lnSpc>
                <a:spcPct val="80000"/>
              </a:lnSpc>
              <a:buSzPct val="45000"/>
              <a:buFont typeface="StarSymbol"/>
              <a:buChar char="●"/>
            </a:pPr>
            <a:r>
              <a:rPr lang="ru-RU" sz="3000"/>
              <a:t>Сосуд с моющим средством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503998" y="74157"/>
            <a:ext cx="9071643" cy="1250277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 anchorCtr="1"/>
          <a:lstStyle/>
          <a:p>
            <a:pPr lvl="0" algn="ctr">
              <a:lnSpc>
                <a:spcPct val="90000"/>
              </a:lnSpc>
            </a:pPr>
            <a:r>
              <a:rPr lang="ru-RU"/>
              <a:t>Участники проекта:</a:t>
            </a:r>
          </a:p>
          <a:p>
            <a:pPr lvl="0" algn="ctr">
              <a:lnSpc>
                <a:spcPct val="90000"/>
              </a:lnSpc>
            </a:pPr>
            <a:r>
              <a:rPr lang="ru-RU">
                <a:latin typeface="Arial" pitchFamily="34"/>
              </a:rPr>
              <a:t>Березин Григорий (конструкция и идея)</a:t>
            </a:r>
          </a:p>
          <a:p>
            <a:pPr lvl="0" algn="ctr">
              <a:lnSpc>
                <a:spcPct val="90000"/>
              </a:lnSpc>
            </a:pPr>
            <a:r>
              <a:rPr lang="ru-RU">
                <a:latin typeface="Arial" pitchFamily="34"/>
              </a:rPr>
              <a:t> Головошевич Иван (программное обеспечение)</a:t>
            </a:r>
          </a:p>
          <a:p>
            <a:pPr lvl="0" algn="ctr">
              <a:lnSpc>
                <a:spcPct val="90000"/>
              </a:lnSpc>
            </a:pPr>
            <a:r>
              <a:rPr lang="ru-RU">
                <a:latin typeface="Arial" pitchFamily="34"/>
              </a:rPr>
              <a:t>Храпков Антон ( презентация )</a:t>
            </a:r>
            <a:br>
              <a:rPr lang="ru-RU">
                <a:latin typeface="Arial" pitchFamily="34"/>
              </a:rPr>
            </a:br>
            <a:r>
              <a:rPr lang="ru-RU">
                <a:latin typeface="Arial" pitchFamily="34"/>
              </a:rPr>
              <a:t>7-1 класс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Обычный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157</Words>
  <Application>Microsoft Office PowerPoint</Application>
  <PresentationFormat>Широкоэкранный</PresentationFormat>
  <Paragraphs>36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Microsoft YaHei</vt:lpstr>
      <vt:lpstr>Arial</vt:lpstr>
      <vt:lpstr>Calibri</vt:lpstr>
      <vt:lpstr>Liberation Sans</vt:lpstr>
      <vt:lpstr>Liberation Serif</vt:lpstr>
      <vt:lpstr>Segoe UI</vt:lpstr>
      <vt:lpstr>StarSymbol</vt:lpstr>
      <vt:lpstr>Tahoma</vt:lpstr>
      <vt:lpstr>Обычный</vt:lpstr>
      <vt:lpstr>Робот-мойщик</vt:lpstr>
      <vt:lpstr>Проблема и актуальность</vt:lpstr>
      <vt:lpstr>Аналоги</vt:lpstr>
      <vt:lpstr>Цель проекта</vt:lpstr>
      <vt:lpstr> Задачи</vt:lpstr>
      <vt:lpstr>Презентация PowerPoint</vt:lpstr>
      <vt:lpstr>Принцип работы</vt:lpstr>
      <vt:lpstr>Оборудование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Робот-мойщик</dc:title>
  <dc:creator>Григорий Березин</dc:creator>
  <cp:lastModifiedBy>Григорий Березин</cp:lastModifiedBy>
  <cp:revision>8</cp:revision>
  <dcterms:created xsi:type="dcterms:W3CDTF">2022-12-22T21:37:06Z</dcterms:created>
  <dcterms:modified xsi:type="dcterms:W3CDTF">2023-04-24T19:29:09Z</dcterms:modified>
</cp:coreProperties>
</file>