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18299cd43_3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18299cd43_3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ecfbecd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ecfbecd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becfbecd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becfbecd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ecfbecd0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ecfbecd0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ecfbecd0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ecfbecd0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18299cd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b18299cd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b18299cd43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b18299cd43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18299cd43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18299cd43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8299cd43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18299cd43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66675" y="1329000"/>
            <a:ext cx="3997200" cy="14682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Chemist Robot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66800" y="2797200"/>
            <a:ext cx="3997200" cy="550800"/>
          </a:xfrm>
          <a:prstGeom prst="rect">
            <a:avLst/>
          </a:prstGeom>
          <a:solidFill>
            <a:srgbClr val="BF9000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Или просто робот-химик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393425"/>
            <a:ext cx="8520600" cy="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                   </a:t>
            </a:r>
            <a:endParaRPr sz="5550" dirty="0"/>
          </a:p>
        </p:txBody>
      </p:sp>
      <p:sp>
        <p:nvSpPr>
          <p:cNvPr id="137" name="Google Shape;137;p23"/>
          <p:cNvSpPr txBox="1"/>
          <p:nvPr/>
        </p:nvSpPr>
        <p:spPr>
          <a:xfrm>
            <a:off x="923200" y="1937700"/>
            <a:ext cx="7476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600"/>
              <a:t>Спасибо за внимание!!!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53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Проблема и её актуальность</a:t>
            </a:r>
            <a:endParaRPr sz="30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26225" y="925825"/>
            <a:ext cx="48807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3B4256"/>
                </a:solidFill>
                <a:highlight>
                  <a:srgbClr val="FFFFFF"/>
                </a:highlight>
              </a:rPr>
              <a:t>Попадание едких веществ на кожу приводит к длительному поражению организма, разрушая эритроциты, нарушая обмен в тканях, функции внутренних органов (общее отравление).</a:t>
            </a:r>
            <a:endParaRPr sz="2400">
              <a:solidFill>
                <a:srgbClr val="3B4256"/>
              </a:solidFill>
              <a:highlight>
                <a:srgbClr val="FFFFFF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83101" cy="34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901" y="3577525"/>
            <a:ext cx="2605950" cy="15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0" y="137150"/>
            <a:ext cx="91440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/>
              <a:t>Существующие аналоги, преимущества по сравнению с ними</a:t>
            </a:r>
            <a:endParaRPr sz="250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25" y="3659650"/>
            <a:ext cx="4411200" cy="14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2400" b="1">
                <a:solidFill>
                  <a:srgbClr val="0F0F0F"/>
                </a:solidFill>
                <a:highlight>
                  <a:srgbClr val="FFFFFF"/>
                </a:highlight>
              </a:rPr>
              <a:t>WRO 2016 India - Open Senior 2nd Nucleaer Waste Taker (Russia)</a:t>
            </a:r>
            <a:endParaRPr sz="2400" b="1">
              <a:solidFill>
                <a:srgbClr val="0F0F0F"/>
              </a:solidFill>
              <a:highlight>
                <a:srgbClr val="FFFFFF"/>
              </a:highlight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1550"/>
            <a:ext cx="4411050" cy="25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838175" y="3659650"/>
            <a:ext cx="415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914375" y="903050"/>
            <a:ext cx="43581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Наши преимущества:</a:t>
            </a:r>
            <a:endParaRPr sz="2400" b="1" dirty="0">
              <a:solidFill>
                <a:srgbClr val="0F0F0F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AutoNum type="arabicParenR"/>
            </a:pPr>
            <a:r>
              <a:rPr lang="ru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Аналог - повторяет движения человека</a:t>
            </a:r>
            <a:endParaRPr sz="2400" b="1" dirty="0">
              <a:solidFill>
                <a:srgbClr val="0F0F0F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AutoNum type="arabicParenR"/>
            </a:pPr>
            <a:r>
              <a:rPr lang="ru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Аналог перетаскивает предметы</a:t>
            </a:r>
            <a:endParaRPr sz="2400" b="1" dirty="0">
              <a:solidFill>
                <a:srgbClr val="0F0F0F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AutoNum type="arabicParenR"/>
            </a:pPr>
            <a:r>
              <a:rPr lang="ru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Наш робот будет</a:t>
            </a:r>
            <a:r>
              <a:rPr lang="en-US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 </a:t>
            </a:r>
            <a:r>
              <a:rPr lang="ru-RU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самостоятельно</a:t>
            </a:r>
            <a:r>
              <a:rPr lang="ru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 определять жидкость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</a:pPr>
            <a:r>
              <a:rPr lang="ru" sz="2400" b="1" dirty="0">
                <a:solidFill>
                  <a:srgbClr val="0F0F0F"/>
                </a:solidFill>
                <a:highlight>
                  <a:srgbClr val="FFFFFF"/>
                </a:highlight>
              </a:rPr>
              <a:t>4) Легко настраивается</a:t>
            </a:r>
            <a:endParaRPr sz="2400" b="1" dirty="0">
              <a:solidFill>
                <a:srgbClr val="0F0F0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Цель проекта</a:t>
            </a:r>
            <a:endParaRPr sz="300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highlight>
                  <a:schemeClr val="lt1"/>
                </a:highlight>
              </a:rPr>
              <a:t>Создать робота, который сможет по заданным названиям жидкостей найти их и смешать.</a:t>
            </a:r>
            <a:r>
              <a:rPr lang="ru" sz="2400">
                <a:solidFill>
                  <a:schemeClr val="dk1"/>
                </a:solidFill>
              </a:rPr>
              <a:t> Вполне вероятно, при популярности этого проекта робот сможет спасти здоровье многим людям.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400" y="2495650"/>
            <a:ext cx="2354225" cy="25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Задачи</a:t>
            </a:r>
            <a:endParaRPr sz="300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ru" sz="2400" dirty="0">
                <a:solidFill>
                  <a:schemeClr val="dk1"/>
                </a:solidFill>
              </a:rPr>
              <a:t>Создать гидравлическую систему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ru" sz="2400" dirty="0">
                <a:solidFill>
                  <a:schemeClr val="dk1"/>
                </a:solidFill>
              </a:rPr>
              <a:t>Закрепить ее на специальных платформах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ru" sz="2400" dirty="0">
                <a:solidFill>
                  <a:schemeClr val="dk1"/>
                </a:solidFill>
              </a:rPr>
              <a:t>Соединить платформы в единую конструкцию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ru" sz="2400" dirty="0">
                <a:solidFill>
                  <a:schemeClr val="dk1"/>
                </a:solidFill>
              </a:rPr>
              <a:t>Добиться итоговой работы проекта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270933"/>
            <a:ext cx="8520600" cy="541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Схема проекта</a:t>
            </a:r>
            <a:endParaRPr sz="3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AB9E62-3A73-8EFB-FF58-15BB44AF9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892"/>
          <a:stretch/>
        </p:blipFill>
        <p:spPr>
          <a:xfrm>
            <a:off x="2918290" y="1252134"/>
            <a:ext cx="4797552" cy="3802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Алгоритм работы</a:t>
            </a:r>
            <a:endParaRPr sz="30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9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В робот заносятся два или более названия жидкостей. Робот находит эти жидкости в колбах с помощью RGB и с помощью манипулятора смешивает их.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050" y="2571750"/>
            <a:ext cx="3177876" cy="23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Необходимое оборудование</a:t>
            </a:r>
            <a:endParaRPr sz="300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0" y="1152463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Набор EV3 45544               Колбы             Химические вещества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/>
              <a:t>    </a:t>
            </a:r>
            <a:endParaRPr sz="24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0" y="1702750"/>
            <a:ext cx="2566674" cy="25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200" y="1885800"/>
            <a:ext cx="2924576" cy="19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2800" y="1782336"/>
            <a:ext cx="3285151" cy="20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0" y="0"/>
            <a:ext cx="2535750" cy="25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-91325" y="2480425"/>
            <a:ext cx="34290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Егоров Иван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Подготовил презентацию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Отвечает за продвижение проекта 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и конструкцию</a:t>
            </a:r>
            <a:r>
              <a:rPr lang="ru" sz="2200" dirty="0"/>
              <a:t> </a:t>
            </a:r>
            <a:endParaRPr sz="2200" dirty="0"/>
          </a:p>
        </p:txBody>
      </p:sp>
      <p:sp>
        <p:nvSpPr>
          <p:cNvPr id="127" name="Google Shape;127;p22"/>
          <p:cNvSpPr txBox="1"/>
          <p:nvPr/>
        </p:nvSpPr>
        <p:spPr>
          <a:xfrm>
            <a:off x="6034200" y="2809875"/>
            <a:ext cx="3109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Бубнов Александр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Составил план реализации проекта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Отвечает за программу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8" name="Google Shape;128;p22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</a:t>
            </a:r>
            <a:r>
              <a:rPr lang="ru" sz="3000">
                <a:solidFill>
                  <a:srgbClr val="0000FF"/>
                </a:solidFill>
              </a:rPr>
              <a:t>АВТОРЫ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275" y="481975"/>
            <a:ext cx="2330262" cy="272355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2861400" y="3111600"/>
            <a:ext cx="37404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Алёшин Александр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Предложил идею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Отвечает за конструкцию☺</a:t>
            </a:r>
            <a:endParaRPr sz="2400" dirty="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9075" y="39375"/>
            <a:ext cx="2145175" cy="285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197</Words>
  <Application>Microsoft Office PowerPoint</Application>
  <PresentationFormat>Экран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Roboto</vt:lpstr>
      <vt:lpstr>Simple Light</vt:lpstr>
      <vt:lpstr>Chemist Robot</vt:lpstr>
      <vt:lpstr>Проблема и её актуальность</vt:lpstr>
      <vt:lpstr>Существующие аналоги, преимущества по сравнению с ними</vt:lpstr>
      <vt:lpstr>Цель проекта</vt:lpstr>
      <vt:lpstr>Задачи</vt:lpstr>
      <vt:lpstr>Схема проекта</vt:lpstr>
      <vt:lpstr>Алгоритм работы</vt:lpstr>
      <vt:lpstr>Необходимое оборудование</vt:lpstr>
      <vt:lpstr>Презентация PowerPoint</vt:lpstr>
      <vt:lpstr>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 Robot</dc:title>
  <dc:creator>Bubnov Alexander</dc:creator>
  <cp:lastModifiedBy>dab</cp:lastModifiedBy>
  <cp:revision>3</cp:revision>
  <dcterms:modified xsi:type="dcterms:W3CDTF">2023-04-24T17:26:51Z</dcterms:modified>
</cp:coreProperties>
</file>