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72" r:id="rId7"/>
    <p:sldId id="261" r:id="rId8"/>
    <p:sldId id="267" r:id="rId9"/>
    <p:sldId id="268" r:id="rId10"/>
    <p:sldId id="269" r:id="rId11"/>
    <p:sldId id="260" r:id="rId12"/>
    <p:sldId id="262" r:id="rId13"/>
    <p:sldId id="264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8837" y="534837"/>
            <a:ext cx="4424062" cy="990386"/>
          </a:xfrm>
        </p:spPr>
        <p:txBody>
          <a:bodyPr/>
          <a:lstStyle/>
          <a:p>
            <a:r>
              <a:rPr lang="ru-RU" dirty="0" err="1"/>
              <a:t>Автополив</a:t>
            </a:r>
            <a:r>
              <a:rPr lang="ru-RU" dirty="0"/>
              <a:t> +</a:t>
            </a:r>
          </a:p>
        </p:txBody>
      </p:sp>
      <p:pic>
        <p:nvPicPr>
          <p:cNvPr id="1026" name="Picture 2" descr="https://thumbs.dreamstime.com/b/%D0%BC%D0%BE%D1%87%D0%B0-%D1%87%D0%BE%D0%BD%D1%81%D0%B5%D1%80%D0%B2%D0%BD%D0%B0%D1%8F-%D0%B1%D0%B0%D0%BD%D0%BA%D0%B0-%D0%B8-%D0%B7%D0%B0%D0%B2%D0%BE-%D0%B2-%D0%B1%D0%B0%D0%BA%D0%B5-73916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5" y="1768416"/>
            <a:ext cx="4753154" cy="4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18C2E-7B19-45C3-B47E-A3775C0A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91" y="20637"/>
            <a:ext cx="4764178" cy="9763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схема нашего проекта: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5A12A6-7439-4252-926D-E4ADE3344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190" y="996949"/>
            <a:ext cx="3956468" cy="5414963"/>
          </a:xfrm>
        </p:spPr>
      </p:pic>
      <p:sp>
        <p:nvSpPr>
          <p:cNvPr id="3" name="Прямоугольник 2"/>
          <p:cNvSpPr/>
          <p:nvPr/>
        </p:nvSpPr>
        <p:spPr>
          <a:xfrm>
            <a:off x="4168712" y="1120643"/>
            <a:ext cx="3253946" cy="136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6096000" y="2591107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096000" y="3006811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095999" y="3401805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095999" y="3746844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6095999" y="4055583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6095999" y="4486877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6095999" y="4902581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6095999" y="5237044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6095999" y="5526137"/>
            <a:ext cx="411891" cy="415704"/>
          </a:xfrm>
          <a:prstGeom prst="su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295" y="1667624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Робот будет реагировать на изменения в окружающей среде, подъезжая к горшку с цветком, измеряя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почвы. </a:t>
            </a:r>
          </a:p>
        </p:txBody>
      </p:sp>
      <p:pic>
        <p:nvPicPr>
          <p:cNvPr id="5124" name="Picture 4" descr="https://smdx.ru/uploads/product/100/131/soil-moisture-sensor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74" y="327803"/>
            <a:ext cx="2803585" cy="28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originals/91/ce/6b/91ce6bdca494cbebb5803c5b9afa18c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2" y="2037626"/>
            <a:ext cx="2811431" cy="257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dn1.ozone.ru/s3/multimedia-y/6143637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03" y="3798842"/>
            <a:ext cx="2777705" cy="27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7F284D5-B63D-4E74-871F-3B4CBF9D8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0801" y="2295301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случае если почва недостаточно влажная он будет поливать растение.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42613D-40A0-45D4-A740-951E88A11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30" y="1044847"/>
            <a:ext cx="4383109" cy="43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EB31123-F446-4993-91CC-C1936AD68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Объехав все горшки, робот вернется на «базу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Включится он через несколько часов для очередного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объезда.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AB3B8E-6AD9-4DF9-8A89-2BE5617EFD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11" y="1293813"/>
            <a:ext cx="5593245" cy="35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088"/>
            <a:ext cx="12192000" cy="9763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Оборудование и материалы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4109" y="1763370"/>
            <a:ext cx="10887891" cy="426243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 smtClean="0"/>
              <a:t>Шаговый мотор ( 5 вольт ) – ходовой</a:t>
            </a:r>
            <a:r>
              <a:rPr lang="en-US" dirty="0" smtClean="0"/>
              <a:t>,</a:t>
            </a:r>
            <a:r>
              <a:rPr lang="ru-RU" dirty="0" smtClean="0"/>
              <a:t> 1 штука</a:t>
            </a:r>
            <a:endParaRPr lang="en-US" dirty="0" smtClean="0"/>
          </a:p>
          <a:p>
            <a:pPr marL="342900" indent="-342900">
              <a:buFont typeface="Wingdings 3" charset="2"/>
              <a:buAutoNum type="arabicParenR"/>
            </a:pPr>
            <a:r>
              <a:rPr lang="ru-RU" dirty="0" smtClean="0"/>
              <a:t>Набор </a:t>
            </a:r>
            <a:r>
              <a:rPr lang="en-US" dirty="0" smtClean="0"/>
              <a:t>EV3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Шаговый мотор </a:t>
            </a:r>
            <a:r>
              <a:rPr lang="ru-RU" dirty="0"/>
              <a:t>( 5 вольт ) </a:t>
            </a:r>
            <a:r>
              <a:rPr lang="ru-RU" dirty="0" smtClean="0"/>
              <a:t>– привод гидравлической системы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1 </a:t>
            </a:r>
            <a:r>
              <a:rPr lang="ru-RU" dirty="0" smtClean="0"/>
              <a:t>штука (</a:t>
            </a:r>
            <a:r>
              <a:rPr lang="en-US" dirty="0" smtClean="0"/>
              <a:t> </a:t>
            </a:r>
            <a:r>
              <a:rPr lang="ru-RU" dirty="0" smtClean="0"/>
              <a:t>28</a:t>
            </a:r>
            <a:r>
              <a:rPr lang="en-US" dirty="0" smtClean="0"/>
              <a:t>BYJ-48 )</a:t>
            </a:r>
            <a:endParaRPr lang="en-US" dirty="0"/>
          </a:p>
          <a:p>
            <a:pPr marL="342900" indent="-342900">
              <a:buAutoNum type="arabicParenR"/>
            </a:pPr>
            <a:r>
              <a:rPr lang="ru-RU" dirty="0" smtClean="0"/>
              <a:t>Емкость 3.5 литра с трубкой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Контроллер </a:t>
            </a:r>
            <a:r>
              <a:rPr lang="ru-RU" dirty="0" err="1"/>
              <a:t>а</a:t>
            </a:r>
            <a:r>
              <a:rPr lang="ru-RU" dirty="0" err="1" smtClean="0"/>
              <a:t>рдуино</a:t>
            </a:r>
            <a:r>
              <a:rPr lang="ru-RU" dirty="0" smtClean="0"/>
              <a:t>, </a:t>
            </a:r>
            <a:r>
              <a:rPr lang="ru-RU" dirty="0" smtClean="0"/>
              <a:t>провода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ru-RU" dirty="0" smtClean="0"/>
              <a:t>Датчик влажности </a:t>
            </a:r>
            <a:r>
              <a:rPr lang="en-US" dirty="0" smtClean="0"/>
              <a:t>Arduino, </a:t>
            </a:r>
            <a:r>
              <a:rPr lang="ru-RU" dirty="0" smtClean="0"/>
              <a:t>датчик расстояния</a:t>
            </a:r>
            <a:r>
              <a:rPr lang="en-US" dirty="0"/>
              <a:t> </a:t>
            </a:r>
            <a:r>
              <a:rPr lang="en-US" dirty="0" smtClean="0"/>
              <a:t>Arduino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1218203"/>
            <a:ext cx="2597803" cy="2597803"/>
          </a:xfrm>
          <a:prstGeom prst="rect">
            <a:avLst/>
          </a:prstGeom>
        </p:spPr>
      </p:pic>
      <p:pic>
        <p:nvPicPr>
          <p:cNvPr id="11" name="Picture 4" descr="https://smdx.ru/uploads/product/100/131/soil-moisture-sensor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58" y="3894588"/>
            <a:ext cx="2803585" cy="28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95" y="3781905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321B1-DA94-46D3-BF1D-3A24E4F8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63" y="265560"/>
            <a:ext cx="6712720" cy="17310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подготовили ученики 7-1 класса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Жиров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Каронов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Костылев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Константин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C321B1-DA94-46D3-BF1D-3A24E4F85783}"/>
              </a:ext>
            </a:extLst>
          </p:cNvPr>
          <p:cNvSpPr txBox="1">
            <a:spLocks/>
          </p:cNvSpPr>
          <p:nvPr/>
        </p:nvSpPr>
        <p:spPr>
          <a:xfrm>
            <a:off x="1265447" y="4849917"/>
            <a:ext cx="2362259" cy="17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Жиров Сергей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FC321B1-DA94-46D3-BF1D-3A24E4F85783}"/>
              </a:ext>
            </a:extLst>
          </p:cNvPr>
          <p:cNvSpPr txBox="1">
            <a:spLocks/>
          </p:cNvSpPr>
          <p:nvPr/>
        </p:nvSpPr>
        <p:spPr>
          <a:xfrm>
            <a:off x="7774401" y="4849917"/>
            <a:ext cx="2955118" cy="17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Каронов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Михаил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C321B1-DA94-46D3-BF1D-3A24E4F85783}"/>
              </a:ext>
            </a:extLst>
          </p:cNvPr>
          <p:cNvSpPr txBox="1">
            <a:spLocks/>
          </p:cNvSpPr>
          <p:nvPr/>
        </p:nvSpPr>
        <p:spPr>
          <a:xfrm>
            <a:off x="3890259" y="4849917"/>
            <a:ext cx="3359037" cy="17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Костылев Константин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60" y="2273644"/>
            <a:ext cx="3314001" cy="3379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59" y="2489402"/>
            <a:ext cx="3234961" cy="3163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6" y="2489402"/>
            <a:ext cx="2362259" cy="31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45416" y="735971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 себе ситуацию: Вы уехали в отпуск и забыли попросить соседа полить растение.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Представили?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Вернувшись, Вы обнаруживаете, что любимый цветок завял.</a:t>
            </a:r>
          </a:p>
        </p:txBody>
      </p:sp>
      <p:pic>
        <p:nvPicPr>
          <p:cNvPr id="2050" name="Picture 2" descr="https://www.treehugger.com/thmb/a0fTNRobMpLWv0eSkxlRi8feuJA=/3250x2056/filters:no_upscale():max_bytes(150000):strip_icc()/__opt__aboutcom__coeus__resources__content_migration__mnn__images__2015__06__potted-plant-dying-c1e7cfd8bc20455382ed020306ec344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16" y="1074642"/>
            <a:ext cx="5896588" cy="37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2397" y="1331195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«Как же не допустить этого!?» - спросите Вы.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вашей задачи просто!!! Установите систему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Автополива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+ и расслабьтесь.</a:t>
            </a:r>
          </a:p>
        </p:txBody>
      </p:sp>
      <p:pic>
        <p:nvPicPr>
          <p:cNvPr id="3074" name="Picture 2" descr="https://fikiwiki.com/uploads/posts/2022-02/1644971743_38-fikiwiki-com-p-kartinki-dumayushchego-cheloveka-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562769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1461" y="1022351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Конечно, человек уже давно использует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автополив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Например в огромных теплицах.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Но!!!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Небольшой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автополив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дома не так популярен в России.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sc02.alicdn.com/kf/HTB1XoSfXAOWBuNjSsppq6xPgpXaC/223550664/HTB1XoSfXAOWBuNjSsppq6xPgpX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05" y="808344"/>
            <a:ext cx="5343328" cy="40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D9F5FA-C483-4F53-B22D-2618CE698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014" y="1122210"/>
            <a:ext cx="4609188" cy="343237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913B9D3-DA5A-4394-9402-4549E670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0453" y="1122210"/>
            <a:ext cx="3865017" cy="42624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Аналоги нашего проекта: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 ребят 2016 года. Система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автополива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рассчитанная на три горшка. Настройки, управление и визуализация выполнены с помощью программы Scratch4Arduino.</a:t>
            </a:r>
          </a:p>
        </p:txBody>
      </p:sp>
    </p:spTree>
    <p:extLst>
      <p:ext uri="{BB962C8B-B14F-4D97-AF65-F5344CB8AC3E}">
        <p14:creationId xmlns:p14="http://schemas.microsoft.com/office/powerpoint/2010/main" val="38964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088"/>
            <a:ext cx="12192000" cy="9763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8995" y="1763370"/>
            <a:ext cx="9615617" cy="426243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В представленном аналоге поливка растений производится автоматически через определённые промежутки времени, то есть в не зависимости от того, сухая или мокрая почва.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В нашем проекте помимо влажности почвы регулируется освещённость растения.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64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3789" y="2440683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создание такой системы направлен наш проект.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1EC5F2-C21A-4B4D-A9DE-D11504A18F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850636"/>
            <a:ext cx="5181600" cy="46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DEB4491-A9B4-4457-9067-BAD8A55B4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0686" y="235131"/>
            <a:ext cx="3873725" cy="56259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Создать систему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автополива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Сконструировать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робота емкостью для воды и трубкой.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Собрать всю конструкцию.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 Запрограммировать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51DDC-8FCD-486E-9EB2-B7B26540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03" y="280612"/>
            <a:ext cx="4269221" cy="55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4C8FC-FB4F-4A0A-9A18-396A9818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1" y="130628"/>
            <a:ext cx="3505199" cy="7750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Схема нашего робота: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8EAF09-6C46-403C-9374-58529BB05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701" y="1059715"/>
            <a:ext cx="5847597" cy="47385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326659" y="1219199"/>
            <a:ext cx="2117125" cy="18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7072183" y="1092195"/>
            <a:ext cx="1256271" cy="44531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7985993" y="1032241"/>
            <a:ext cx="658048" cy="56338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433</TotalTime>
  <Words>307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Автополив +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</vt:lpstr>
      <vt:lpstr>Презентация PowerPoint</vt:lpstr>
      <vt:lpstr>Презентация PowerPoint</vt:lpstr>
      <vt:lpstr>Схема нашего робота:</vt:lpstr>
      <vt:lpstr>Общая схема нашего проекта:</vt:lpstr>
      <vt:lpstr>Презентация PowerPoint</vt:lpstr>
      <vt:lpstr>Презентация PowerPoint</vt:lpstr>
      <vt:lpstr>Презентация PowerPoint</vt:lpstr>
      <vt:lpstr>Оборудование и материалы</vt:lpstr>
      <vt:lpstr>Проект подготовили ученики 7-1 класса Жиров Сергей Каронов Михаил Костылев Константин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Автополив +</dc:title>
  <dc:creator>kds</dc:creator>
  <cp:lastModifiedBy>Пользователь Windows</cp:lastModifiedBy>
  <cp:revision>31</cp:revision>
  <dcterms:created xsi:type="dcterms:W3CDTF">2022-12-21T19:35:15Z</dcterms:created>
  <dcterms:modified xsi:type="dcterms:W3CDTF">2023-04-24T14:11:20Z</dcterms:modified>
</cp:coreProperties>
</file>