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595" autoAdjust="0"/>
  </p:normalViewPr>
  <p:slideViewPr>
    <p:cSldViewPr>
      <p:cViewPr varScale="1">
        <p:scale>
          <a:sx n="58" d="100"/>
          <a:sy n="58" d="100"/>
        </p:scale>
        <p:origin x="-142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Кадетский корпус будущего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</a:t>
            </a:r>
            <a:r>
              <a:rPr lang="ru-RU" dirty="0" err="1" smtClean="0"/>
              <a:t>Прозорова</a:t>
            </a:r>
            <a:r>
              <a:rPr lang="ru-RU" dirty="0" smtClean="0"/>
              <a:t> Савелия</a:t>
            </a:r>
          </a:p>
          <a:p>
            <a:r>
              <a:rPr lang="ru-RU" dirty="0" smtClean="0"/>
              <a:t>ДД(Ю)Т г. Ижевск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вид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722741" cy="410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окружении природного ландшафта</a:t>
            </a:r>
            <a:endParaRPr lang="ru-RU" dirty="0"/>
          </a:p>
        </p:txBody>
      </p:sp>
      <p:pic>
        <p:nvPicPr>
          <p:cNvPr id="5" name="Содержимое 4" descr="image-29-09-20-02-31-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0956"/>
            <a:ext cx="4038600" cy="3028950"/>
          </a:xfrm>
        </p:spPr>
      </p:pic>
      <p:pic>
        <p:nvPicPr>
          <p:cNvPr id="6" name="Содержимое 5" descr="IMG_20220727_194100_2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4111"/>
            <a:ext cx="4038600" cy="30226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Вертолетная площадка на крыше</a:t>
            </a:r>
            <a:endParaRPr lang="ru-RU" dirty="0"/>
          </a:p>
        </p:txBody>
      </p:sp>
      <p:pic>
        <p:nvPicPr>
          <p:cNvPr id="4" name="Содержимое 3" descr="5348024591583663_3d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2518" y="1774825"/>
            <a:ext cx="6938963" cy="46259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БПЛ и парашютисты</a:t>
            </a:r>
            <a:endParaRPr lang="ru-RU" dirty="0"/>
          </a:p>
        </p:txBody>
      </p:sp>
      <p:pic>
        <p:nvPicPr>
          <p:cNvPr id="5" name="Содержимое 4" descr="Перестроение-c-800x5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00808"/>
            <a:ext cx="2738593" cy="17424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Обучение прыжкам с парашютом и управлению </a:t>
            </a:r>
            <a:r>
              <a:rPr lang="ru-RU" dirty="0" err="1" smtClean="0"/>
              <a:t>беспилотниками</a:t>
            </a:r>
            <a:r>
              <a:rPr lang="ru-RU" dirty="0" smtClean="0"/>
              <a:t> прямо на территории кадетского корпуса.</a:t>
            </a:r>
          </a:p>
          <a:p>
            <a:r>
              <a:rPr lang="ru-RU" dirty="0" smtClean="0"/>
              <a:t>Крыша – площадка для </a:t>
            </a:r>
            <a:r>
              <a:rPr lang="ru-RU" dirty="0" err="1" smtClean="0"/>
              <a:t>ветролета</a:t>
            </a:r>
            <a:r>
              <a:rPr lang="ru-RU" dirty="0" smtClean="0"/>
              <a:t>, а прыжки кадеты совершают с вертолета неподалеку от своего учебного заведения. </a:t>
            </a:r>
          </a:p>
          <a:p>
            <a:r>
              <a:rPr lang="ru-RU" dirty="0" smtClean="0"/>
              <a:t>Управлять </a:t>
            </a:r>
            <a:r>
              <a:rPr lang="ru-RU" dirty="0" err="1" smtClean="0"/>
              <a:t>беспилотниками</a:t>
            </a:r>
            <a:r>
              <a:rPr lang="ru-RU" dirty="0" smtClean="0"/>
              <a:t> учатся также прямо с крыши либо снизу с территории леса, окружающего корпус</a:t>
            </a:r>
            <a:endParaRPr lang="ru-RU" dirty="0"/>
          </a:p>
        </p:txBody>
      </p:sp>
      <p:pic>
        <p:nvPicPr>
          <p:cNvPr id="14341" name="Picture 5" descr="https://news.store.rambler.ru/img/b23a91b48ba74d8e12b7f8780272e7fb?img-format=auto&amp;img-1-resize=height: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3024336" cy="2145134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140968"/>
            <a:ext cx="34508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спортивный зал</a:t>
            </a:r>
            <a:endParaRPr lang="ru-RU" dirty="0"/>
          </a:p>
        </p:txBody>
      </p:sp>
      <p:pic>
        <p:nvPicPr>
          <p:cNvPr id="18434" name="Picture 2" descr="https://st14.stpulscen.ru/images/product/428/061/36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56402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 зал для строевой подготовки</a:t>
            </a:r>
            <a:endParaRPr lang="ru-RU" dirty="0"/>
          </a:p>
        </p:txBody>
      </p:sp>
      <p:sp>
        <p:nvSpPr>
          <p:cNvPr id="19458" name="AutoShape 2" descr="https://pbs.twimg.com/media/Eo3BxxrXMAEdk4k?format=jpg&amp;name=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pbs.twimg.com/media/Eo3BxxrXMAEdk4k?format=jpg&amp;name=lar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56792"/>
            <a:ext cx="5086808" cy="50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Занятия наукой с </a:t>
            </a:r>
            <a:r>
              <a:rPr lang="ru-RU" dirty="0" err="1" smtClean="0"/>
              <a:t>галограммой</a:t>
            </a:r>
            <a:r>
              <a:rPr lang="ru-RU" dirty="0" smtClean="0"/>
              <a:t> и стена-монитор</a:t>
            </a:r>
            <a:endParaRPr lang="ru-RU" dirty="0"/>
          </a:p>
        </p:txBody>
      </p:sp>
      <p:pic>
        <p:nvPicPr>
          <p:cNvPr id="5" name="Содержимое 4" descr="standard-picture-2048x15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038600" cy="2981623"/>
          </a:xfrm>
        </p:spPr>
      </p:pic>
      <p:pic>
        <p:nvPicPr>
          <p:cNvPr id="2048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522" y="2564904"/>
            <a:ext cx="443783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Много света, прозрачные стены</a:t>
            </a:r>
            <a:endParaRPr lang="ru-RU" dirty="0"/>
          </a:p>
        </p:txBody>
      </p:sp>
      <p:pic>
        <p:nvPicPr>
          <p:cNvPr id="21506" name="Picture 2" descr="https://pro-dachnikov.com/uploads/posts/2021-10/1633382072_11-p-steklyannaya-stena-v-dome-foto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60524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</TotalTime>
  <Words>88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Модульная</vt:lpstr>
      <vt:lpstr>Кадетский корпус будущего</vt:lpstr>
      <vt:lpstr>Общий вид</vt:lpstr>
      <vt:lpstr>В окружении природного ландшафта</vt:lpstr>
      <vt:lpstr>Вертолетная площадка на крыше</vt:lpstr>
      <vt:lpstr>БПЛ и парашютисты</vt:lpstr>
      <vt:lpstr>Современный спортивный зал</vt:lpstr>
      <vt:lpstr>И зал для строевой подготовки</vt:lpstr>
      <vt:lpstr>Занятия наукой с галограммой и стена-монитор</vt:lpstr>
      <vt:lpstr>Много света, прозрачные стены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Кадетский корпус будущего</dc:title>
  <dc:creator>1</dc:creator>
  <cp:lastModifiedBy>1</cp:lastModifiedBy>
  <cp:revision>1</cp:revision>
  <dcterms:created xsi:type="dcterms:W3CDTF">2023-04-19T04:27:35Z</dcterms:created>
  <dcterms:modified xsi:type="dcterms:W3CDTF">2023-04-19T04:55:47Z</dcterms:modified>
</cp:coreProperties>
</file>