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70" r:id="rId7"/>
    <p:sldId id="261" r:id="rId8"/>
    <p:sldId id="271" r:id="rId9"/>
    <p:sldId id="273" r:id="rId10"/>
    <p:sldId id="263" r:id="rId11"/>
    <p:sldId id="266" r:id="rId12"/>
    <p:sldId id="267" r:id="rId13"/>
    <p:sldId id="27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8701" y="820397"/>
            <a:ext cx="7766936" cy="2384406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РОБОТ-ОХРАННИК ДЛЯ ШКОЛЬНОГО ГАРДЕРОБА НА БАЗЕ КОНСТРУКТОРА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LEGO MINDSTORMS EV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715727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Авторы: Вишневская </a:t>
            </a:r>
            <a:r>
              <a:rPr lang="ru-RU" dirty="0" err="1" smtClean="0">
                <a:solidFill>
                  <a:schemeClr val="tx1"/>
                </a:solidFill>
              </a:rPr>
              <a:t>Мия-Аделия</a:t>
            </a:r>
            <a:r>
              <a:rPr lang="ru-RU" dirty="0" smtClean="0">
                <a:solidFill>
                  <a:schemeClr val="tx1"/>
                </a:solidFill>
              </a:rPr>
              <a:t> Андреевна, Смольников Марк Сергеевич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Научный руководитель: Коваленко Евгения Владимировна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2023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9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Особенности программы управления роботом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77334" y="2092222"/>
            <a:ext cx="8596668" cy="3880773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робота полностью автономна</a:t>
            </a:r>
          </a:p>
          <a:p>
            <a:r>
              <a:rPr lang="ru-RU" dirty="0" smtClean="0"/>
              <a:t>Программа состоит из двух линейных частей и одного цикла, настроенного на время урока.</a:t>
            </a:r>
          </a:p>
          <a:p>
            <a:r>
              <a:rPr lang="ru-RU" dirty="0" smtClean="0"/>
              <a:t>Линейные части алгоритма – выход робота в центр дверного проема и возвращение обратно в угол гардероба</a:t>
            </a:r>
          </a:p>
          <a:p>
            <a:r>
              <a:rPr lang="ru-RU" dirty="0" smtClean="0"/>
              <a:t>Циклическая часть – поворот инфракрасного датчика на 180 градусов в лево и вправо и звуковой сигнал в случае обнаружения в зоне наблюдения постороннего объекта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1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Работа робота-охранника представлена на видео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Достоинства и недостатки разработки: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62983"/>
            <a:ext cx="8596668" cy="4178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Достоинства:</a:t>
            </a:r>
          </a:p>
          <a:p>
            <a:r>
              <a:rPr lang="ru-RU" dirty="0" smtClean="0"/>
              <a:t>Робот полностью автономный, не требует внешнего управления</a:t>
            </a:r>
          </a:p>
          <a:p>
            <a:r>
              <a:rPr lang="ru-RU" dirty="0" smtClean="0"/>
              <a:t>Не требует топлива, и не имеет негативного воздействия на окружающую среду</a:t>
            </a:r>
          </a:p>
          <a:p>
            <a:r>
              <a:rPr lang="ru-RU" dirty="0" smtClean="0"/>
              <a:t>Не требует </a:t>
            </a:r>
            <a:r>
              <a:rPr lang="ru-RU" dirty="0"/>
              <a:t>мощных аккумуляторных батарей и места для их зарядки</a:t>
            </a:r>
          </a:p>
          <a:p>
            <a:r>
              <a:rPr lang="ru-RU" dirty="0" smtClean="0"/>
              <a:t>Способен настраиваться на разные голосовые сообщения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Недостатки:</a:t>
            </a:r>
            <a:endParaRPr lang="ru-RU" dirty="0"/>
          </a:p>
          <a:p>
            <a:r>
              <a:rPr lang="ru-RU" dirty="0" smtClean="0"/>
              <a:t>Нуждается в охране от детей во время перемены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0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детей </a:t>
            </a:r>
            <a:r>
              <a:rPr lang="ru-RU" smtClean="0"/>
              <a:t>вместе поставить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3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174" y="230632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Город-спутник «Лесная Поляна»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748851" cy="4358729"/>
          </a:xfrm>
        </p:spPr>
      </p:pic>
    </p:spTree>
    <p:extLst>
      <p:ext uri="{BB962C8B-B14F-4D97-AF65-F5344CB8AC3E}">
        <p14:creationId xmlns:p14="http://schemas.microsoft.com/office/powerpoint/2010/main" val="8119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513" y="306153"/>
            <a:ext cx="8596668" cy="3880773"/>
          </a:xfrm>
        </p:spPr>
        <p:txBody>
          <a:bodyPr/>
          <a:lstStyle/>
          <a:p>
            <a:r>
              <a:rPr lang="ru-RU" dirty="0" smtClean="0"/>
              <a:t>В городе расположена одна из самых больших школ области – Школа №85</a:t>
            </a:r>
          </a:p>
          <a:p>
            <a:r>
              <a:rPr lang="ru-RU" dirty="0" smtClean="0"/>
              <a:t>В школе 11 первых классов, у каждого из которых есть свой гардероб – отдельная комната с окном и дверью.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6" y="1461567"/>
            <a:ext cx="7281595" cy="485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Робот-охранник для школьного гардероба на базе конструктора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LEGO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Mindstorms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EV3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186834"/>
            <a:ext cx="8596668" cy="3880773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/>
              <a:t>Проект </a:t>
            </a:r>
            <a:r>
              <a:rPr lang="ru-RU" dirty="0"/>
              <a:t>создан с помощью </a:t>
            </a:r>
            <a:r>
              <a:rPr lang="ru-RU" dirty="0" smtClean="0"/>
              <a:t>набора  </a:t>
            </a:r>
            <a:r>
              <a:rPr lang="ru-RU" dirty="0"/>
              <a:t>LEGO </a:t>
            </a:r>
            <a:r>
              <a:rPr lang="ru-RU" dirty="0" err="1"/>
              <a:t>Mindstorms</a:t>
            </a:r>
            <a:r>
              <a:rPr lang="ru-RU" dirty="0"/>
              <a:t> </a:t>
            </a:r>
            <a:r>
              <a:rPr lang="ru-RU" dirty="0" smtClean="0"/>
              <a:t>EV3.</a:t>
            </a:r>
          </a:p>
          <a:p>
            <a:r>
              <a:rPr lang="ru-RU" dirty="0" smtClean="0"/>
              <a:t>Робот перемещается на независимых гусеницах, во время урока робот занимает положение в центре дверного проема гардероба.</a:t>
            </a:r>
            <a:endParaRPr lang="en-US" dirty="0" smtClean="0"/>
          </a:p>
          <a:p>
            <a:r>
              <a:rPr lang="ru-RU" dirty="0" smtClean="0"/>
              <a:t>После выезда в центр дверного проема робот начинает поворачивать инфракрасный датчик в поисках препятствия. </a:t>
            </a:r>
            <a:endParaRPr lang="en-US" dirty="0" smtClean="0"/>
          </a:p>
          <a:p>
            <a:r>
              <a:rPr lang="ru-RU" dirty="0" smtClean="0"/>
              <a:t>При обнаружении препятствия робот издает голосовой сигнал «Немедленно покиньте помещение».</a:t>
            </a:r>
          </a:p>
          <a:p>
            <a:r>
              <a:rPr lang="ru-RU" dirty="0" smtClean="0"/>
              <a:t>После окончания урока робот возвращается в угол рядом с дверью гардероба.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9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7543" y="56544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Электроника конструктора, которую мы использовали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16697" r="16665" b="17882"/>
          <a:stretch/>
        </p:blipFill>
        <p:spPr>
          <a:xfrm>
            <a:off x="255532" y="2552819"/>
            <a:ext cx="3598621" cy="28932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67" y="1684856"/>
            <a:ext cx="2905146" cy="21265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6201" r="23400" b="24799"/>
          <a:stretch/>
        </p:blipFill>
        <p:spPr>
          <a:xfrm>
            <a:off x="7615790" y="1421360"/>
            <a:ext cx="3004650" cy="23900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2" t="28785" r="11590" b="30218"/>
          <a:stretch/>
        </p:blipFill>
        <p:spPr>
          <a:xfrm>
            <a:off x="5771640" y="3614872"/>
            <a:ext cx="2820112" cy="28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7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Особенности робота-охранника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5291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Использование электродвигателей, не требует топлива</a:t>
            </a:r>
          </a:p>
          <a:p>
            <a:r>
              <a:rPr lang="ru-RU" dirty="0" smtClean="0"/>
              <a:t>Низкая стоимость робота – можно поставить таких роботов-охранников в каждый из 11 гардеробов</a:t>
            </a:r>
          </a:p>
          <a:p>
            <a:r>
              <a:rPr lang="ru-RU" dirty="0" smtClean="0"/>
              <a:t>Звуковое оповещение подает сигнал на пост охраны и люди, находящиеся там получают информацию о посторонних в гардеробе. Можно изменить сигнал для каждого конкретного гардероба, чтобы люди понимали где именно находится посторонний</a:t>
            </a:r>
          </a:p>
          <a:p>
            <a:r>
              <a:rPr lang="ru-RU" dirty="0" smtClean="0"/>
              <a:t>Для движения по заданной траектории и остановок на заданных пунктах используется независимое управление моторами</a:t>
            </a:r>
          </a:p>
          <a:p>
            <a:r>
              <a:rPr lang="ru-RU" dirty="0" smtClean="0"/>
              <a:t>Поиск посторонних осуществляется инфракрасным датчиком: если объект приближается к роботу ближе, чем на 50 см – срабатывает звуковой сигнал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0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Общий вид робота-охранника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3" y="1767481"/>
            <a:ext cx="3385258" cy="451367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65" y="1784703"/>
            <a:ext cx="3372342" cy="44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0" y="1277121"/>
            <a:ext cx="3598959" cy="4798613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81906" y="61672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Процесс сборки робота-охранника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87" y="1266784"/>
            <a:ext cx="3606713" cy="48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5648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978</TotalTime>
  <Words>374</Words>
  <Application>Microsoft Office PowerPoint</Application>
  <PresentationFormat>Широкоэкранный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РОБОТ-ОХРАННИК ДЛЯ ШКОЛЬНОГО ГАРДЕРОБА НА БАЗЕ КОНСТРУКТОРА LEGO MINDSTORMS EV3</vt:lpstr>
      <vt:lpstr>Город-спутник «Лесная Поляна»</vt:lpstr>
      <vt:lpstr>Презентация PowerPoint</vt:lpstr>
      <vt:lpstr>Робот-охранник для школьного гардероба на базе конструктора LEGO Mindstorms EV3</vt:lpstr>
      <vt:lpstr>Презентация PowerPoint</vt:lpstr>
      <vt:lpstr>Особенности робота-охранника </vt:lpstr>
      <vt:lpstr>Общий вид робота-охранника </vt:lpstr>
      <vt:lpstr>Презентация PowerPoint</vt:lpstr>
      <vt:lpstr>Презентация PowerPoint</vt:lpstr>
      <vt:lpstr>Особенности программы управления роботом</vt:lpstr>
      <vt:lpstr>Работа робота-охранника представлена на видео</vt:lpstr>
      <vt:lpstr>Достоинства и недостатки разработки: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БЕСПИЛОТНОЙ ДОСТАВКИ И СОРТИРОВКИ ГРУЗОВ НА БАЗЕ КОНСТРУКТОРА LEGO MINDSTORMS EV3</dc:title>
  <dc:creator>Евгения</dc:creator>
  <cp:lastModifiedBy>Евгения</cp:lastModifiedBy>
  <cp:revision>36</cp:revision>
  <dcterms:created xsi:type="dcterms:W3CDTF">2017-12-13T03:34:33Z</dcterms:created>
  <dcterms:modified xsi:type="dcterms:W3CDTF">2023-03-26T17:09:16Z</dcterms:modified>
</cp:coreProperties>
</file>