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47F3-2127-4D15-83F2-711329ACB8E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BF20-8B1B-47AA-BE76-DEAAB19AE3E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66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47F3-2127-4D15-83F2-711329ACB8E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BF20-8B1B-47AA-BE76-DEAAB19AE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9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47F3-2127-4D15-83F2-711329ACB8E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BF20-8B1B-47AA-BE76-DEAAB19AE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774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47F3-2127-4D15-83F2-711329ACB8E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BF20-8B1B-47AA-BE76-DEAAB19AE3E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3627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47F3-2127-4D15-83F2-711329ACB8E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BF20-8B1B-47AA-BE76-DEAAB19AE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19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47F3-2127-4D15-83F2-711329ACB8E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BF20-8B1B-47AA-BE76-DEAAB19AE3E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075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47F3-2127-4D15-83F2-711329ACB8E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BF20-8B1B-47AA-BE76-DEAAB19AE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886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47F3-2127-4D15-83F2-711329ACB8E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BF20-8B1B-47AA-BE76-DEAAB19AE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390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47F3-2127-4D15-83F2-711329ACB8E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BF20-8B1B-47AA-BE76-DEAAB19AE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98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47F3-2127-4D15-83F2-711329ACB8E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BF20-8B1B-47AA-BE76-DEAAB19AE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0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47F3-2127-4D15-83F2-711329ACB8E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BF20-8B1B-47AA-BE76-DEAAB19AE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93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47F3-2127-4D15-83F2-711329ACB8E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BF20-8B1B-47AA-BE76-DEAAB19AE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21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47F3-2127-4D15-83F2-711329ACB8E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BF20-8B1B-47AA-BE76-DEAAB19AE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6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47F3-2127-4D15-83F2-711329ACB8E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BF20-8B1B-47AA-BE76-DEAAB19AE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9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47F3-2127-4D15-83F2-711329ACB8E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BF20-8B1B-47AA-BE76-DEAAB19AE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2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47F3-2127-4D15-83F2-711329ACB8E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BF20-8B1B-47AA-BE76-DEAAB19AE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44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47F3-2127-4D15-83F2-711329ACB8E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BF20-8B1B-47AA-BE76-DEAAB19AE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2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C147F3-2127-4D15-83F2-711329ACB8EA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03BF20-8B1B-47AA-BE76-DEAAB19AE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006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136479"/>
            <a:ext cx="9442427" cy="1201002"/>
          </a:xfrm>
        </p:spPr>
        <p:txBody>
          <a:bodyPr/>
          <a:lstStyle/>
          <a:p>
            <a:r>
              <a:rPr lang="ru-RU" dirty="0" smtClean="0"/>
              <a:t>«Шредер для мусора 2.2»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7784" y="3833357"/>
            <a:ext cx="10820851" cy="266611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Выполнили: </a:t>
            </a:r>
          </a:p>
          <a:p>
            <a:r>
              <a:rPr lang="ru-RU" dirty="0" err="1" smtClean="0"/>
              <a:t>Четаев</a:t>
            </a:r>
            <a:r>
              <a:rPr lang="ru-RU" dirty="0" smtClean="0"/>
              <a:t> </a:t>
            </a:r>
            <a:r>
              <a:rPr lang="ru-RU" dirty="0" smtClean="0"/>
              <a:t>Степан, </a:t>
            </a:r>
          </a:p>
          <a:p>
            <a:r>
              <a:rPr lang="ru-RU" dirty="0" err="1" smtClean="0"/>
              <a:t>Галичников</a:t>
            </a:r>
            <a:r>
              <a:rPr lang="ru-RU" dirty="0" smtClean="0"/>
              <a:t> </a:t>
            </a:r>
            <a:r>
              <a:rPr lang="ru-RU" dirty="0" smtClean="0"/>
              <a:t>Владимир,</a:t>
            </a:r>
          </a:p>
          <a:p>
            <a:r>
              <a:rPr lang="ru-RU" dirty="0"/>
              <a:t>Черняк </a:t>
            </a:r>
            <a:r>
              <a:rPr lang="ru-RU" dirty="0" smtClean="0"/>
              <a:t>Михаил</a:t>
            </a:r>
            <a:endParaRPr lang="ru-RU" dirty="0"/>
          </a:p>
          <a:p>
            <a:r>
              <a:rPr lang="ru-RU" dirty="0" smtClean="0"/>
              <a:t>Руководитель</a:t>
            </a:r>
            <a:r>
              <a:rPr lang="ru-RU" dirty="0" smtClean="0"/>
              <a:t>: Оглезнева Екатерина Алексеевна</a:t>
            </a:r>
          </a:p>
          <a:p>
            <a:pPr algn="ctr"/>
            <a:r>
              <a:rPr lang="ru-RU" dirty="0" smtClean="0"/>
              <a:t>Г. Ижевск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62" y="1539468"/>
            <a:ext cx="5117000" cy="383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99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2361063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Цель – создать робота, который будет измельчать шины и использовать как вторичное сырье для укладки резинового покрытия.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088108"/>
            <a:ext cx="8534400" cy="4640238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Задачи</a:t>
            </a:r>
            <a:r>
              <a:rPr lang="ru-RU" dirty="0"/>
              <a:t>:</a:t>
            </a:r>
          </a:p>
          <a:p>
            <a:r>
              <a:rPr lang="ru-RU" dirty="0"/>
              <a:t>1.	Узнать, сколько мусора на свалках в Удмуртии;</a:t>
            </a:r>
          </a:p>
          <a:p>
            <a:r>
              <a:rPr lang="ru-RU" dirty="0"/>
              <a:t>2.	Почему из дворов Ижевска стали исчезать покрышки и чем они опасны?</a:t>
            </a:r>
          </a:p>
          <a:p>
            <a:r>
              <a:rPr lang="ru-RU" dirty="0"/>
              <a:t>3.	Кто перерабатывает шины?</a:t>
            </a:r>
          </a:p>
          <a:p>
            <a:r>
              <a:rPr lang="ru-RU" dirty="0"/>
              <a:t>4.	Что можно сделать из резиновой крошки?</a:t>
            </a:r>
          </a:p>
          <a:p>
            <a:r>
              <a:rPr lang="ru-RU" dirty="0"/>
              <a:t>5.	Придумать и собрать робота на наборе LEGO SPIKE PRIME;</a:t>
            </a:r>
          </a:p>
          <a:p>
            <a:r>
              <a:rPr lang="ru-RU" dirty="0"/>
              <a:t>6.	Запрограммировать робота;</a:t>
            </a:r>
          </a:p>
          <a:p>
            <a:r>
              <a:rPr lang="ru-RU" dirty="0"/>
              <a:t>7.	Провести тестирование.</a:t>
            </a:r>
          </a:p>
          <a:p>
            <a:r>
              <a:rPr lang="ru-RU" dirty="0"/>
              <a:t>8. 	Придумать улучшения для робота.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9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"/>
            <a:ext cx="8534400" cy="982638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805218"/>
            <a:ext cx="7369398" cy="60527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200" dirty="0"/>
              <a:t>Проблема утилизации отходов с каждым годом становится все более актуальной. Известно, что разные виды отходов разлагаются от нескольких месяцев до 1000 лет. Например, резина – это вид отходов, который будет разлагаться не менее 100 лет. Покрышкам не место на полигонах. Этот вид опасного отхода должен правильно утилизироваться. При этом в почву, атмосферу, поверхностные и подземные воды попадают токсичные соединения.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/>
              <a:t>В России утилизация шин является серьезной экологической и экономической проблемой. Так по данным научно-исследовательского института шинной промышленности в стране ежегодно выходит из эксплуатации около 1 млн. тонн шин.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378" y="0"/>
            <a:ext cx="4353622" cy="3261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35" y="3327280"/>
            <a:ext cx="4377865" cy="353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58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439" y="1"/>
            <a:ext cx="8534400" cy="1351128"/>
          </a:xfrm>
        </p:spPr>
        <p:txBody>
          <a:bodyPr/>
          <a:lstStyle/>
          <a:p>
            <a:r>
              <a:rPr lang="ru-RU" dirty="0"/>
              <a:t>Сколько мусора на свалках в Ижевске?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268" y="313899"/>
            <a:ext cx="11548732" cy="5554638"/>
          </a:xfrm>
        </p:spPr>
        <p:txBody>
          <a:bodyPr>
            <a:normAutofit/>
          </a:bodyPr>
          <a:lstStyle/>
          <a:p>
            <a:r>
              <a:rPr lang="ru-RU" dirty="0"/>
              <a:t>В городе Ижевске за 2018 год образовалось 493,1 тыс. тонн отходов. Динамика образования отходов производства и потребления в городе Ижевске за период 2003-2018 годов показана на рисунке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 столице Удмуртской республики проживает более 600 тыс. жителей. Объем отходов увеличивается ежегодно. Автомобильные покрышки составляют существенную часть выбрасываемого мусора, так как транспорта в Ижевске много. В последнее время государство следит за соблюдением законодательства об уничтожении отходов, поэтому выбрасывать шины просто на помойку рискованно.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905" y="4358739"/>
            <a:ext cx="7396187" cy="249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66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38413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dirty="0"/>
              <a:t>Почему из дворов Ижевска стали исчезать покрышки и чем они опасны?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66" y="1668439"/>
            <a:ext cx="6922140" cy="5189561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Ижевске клумбы и скульптуры из автомобильных покрышек, украшающие дворы, достались нам по наследству из 90-х. Тогда никто не знал, какую опасность несут резиновые мишки и лебеди, стоящие во дворах, и местные художники «лепили» их по всей стране. Но с 1 июня 2021 года за использование покрышек на детских площадках и во дворах начнут штрафовать – сумма составит до 250 тысяч рублей.</a:t>
            </a:r>
          </a:p>
          <a:p>
            <a:r>
              <a:rPr lang="ru-RU" dirty="0"/>
              <a:t>Автомобильные шины выделяют целый ряд вредных веществ. Покрышки при разложении отправляют в атмосферу и грунтовые воды канцерогены, мутагены и т.д.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01" y="1209912"/>
            <a:ext cx="4279800" cy="28520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00" y="4006577"/>
            <a:ext cx="4279800" cy="285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18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985" y="270173"/>
            <a:ext cx="8534400" cy="1203785"/>
          </a:xfrm>
        </p:spPr>
        <p:txBody>
          <a:bodyPr/>
          <a:lstStyle/>
          <a:p>
            <a:r>
              <a:rPr lang="ru-RU" dirty="0"/>
              <a:t>Кто перерабатывает шины?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1160060"/>
            <a:ext cx="9041191" cy="5311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нашей республике есть несколько организаций, которые принимают отработанные шины. Именно туда и должны сдавать покрышки.</a:t>
            </a:r>
          </a:p>
          <a:p>
            <a:r>
              <a:rPr lang="ru-RU" dirty="0"/>
              <a:t>– «</a:t>
            </a:r>
            <a:r>
              <a:rPr lang="ru-RU" dirty="0" err="1"/>
              <a:t>Удмуртвторресурс</a:t>
            </a:r>
            <a:r>
              <a:rPr lang="ru-RU" dirty="0"/>
              <a:t>», ул. К. Маркса 130/1;</a:t>
            </a:r>
          </a:p>
          <a:p>
            <a:r>
              <a:rPr lang="ru-RU" dirty="0"/>
              <a:t>– «Ижевский шинный завод», </a:t>
            </a:r>
            <a:r>
              <a:rPr lang="ru-RU" dirty="0" err="1"/>
              <a:t>Завьяловский</a:t>
            </a:r>
            <a:r>
              <a:rPr lang="ru-RU" dirty="0"/>
              <a:t> район, п. Березка 4;</a:t>
            </a:r>
          </a:p>
          <a:p>
            <a:r>
              <a:rPr lang="ru-RU" dirty="0"/>
              <a:t>– «Экология», Ленина 23, оф. 408/409;</a:t>
            </a:r>
          </a:p>
          <a:p>
            <a:r>
              <a:rPr lang="ru-RU" dirty="0"/>
              <a:t>– «Завод по переработке РТИ», </a:t>
            </a:r>
            <a:r>
              <a:rPr lang="ru-RU" dirty="0" err="1"/>
              <a:t>Новоажимова</a:t>
            </a:r>
            <a:r>
              <a:rPr lang="ru-RU" dirty="0"/>
              <a:t> 13.</a:t>
            </a:r>
          </a:p>
          <a:p>
            <a:pPr marL="0" indent="0">
              <a:buNone/>
            </a:pPr>
            <a:r>
              <a:rPr lang="ru-RU" dirty="0"/>
              <a:t>Конечно, это не бесплатно. За вывоз ядовитого хлама на полигоны ЖЭК будут платить деньгами жильцов. И никто не собирает шины в городе. Довезти до этих компаний люди должны самостоятельно, при этом придется заплатить транспортные расходы в размере 50-300 рублей за одну шину.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86" y="2206896"/>
            <a:ext cx="3080684" cy="231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56526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можно сделать из резиновой крошки?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782" y="1395483"/>
            <a:ext cx="6974908" cy="5462517"/>
          </a:xfrm>
        </p:spPr>
        <p:txBody>
          <a:bodyPr>
            <a:normAutofit/>
          </a:bodyPr>
          <a:lstStyle/>
          <a:p>
            <a:r>
              <a:rPr lang="ru-RU" dirty="0" smtClean="0"/>
              <a:t>Для </a:t>
            </a:r>
            <a:r>
              <a:rPr lang="ru-RU" dirty="0"/>
              <a:t>чего нужна резиновая крошка, теперь уже знают многие, потому что сфера использования этого материала очень широкая. Это и внутренние водонепроницаемые, и наружные </a:t>
            </a:r>
            <a:r>
              <a:rPr lang="ru-RU" dirty="0" err="1"/>
              <a:t>водопропускаемые</a:t>
            </a:r>
            <a:r>
              <a:rPr lang="ru-RU" dirty="0"/>
              <a:t> покрытия, производимые методом прессования. В состав таких покрытий входит смесь резиновой крошки с красителем и связующим. Составные будущего покрытия прессуются под давлением и определенной температурой в определенные формы.</a:t>
            </a:r>
          </a:p>
          <a:p>
            <a:r>
              <a:rPr lang="ru-RU" dirty="0"/>
              <a:t>А также наполнение боксерских груш и мешков, а также матов. Областей использования резиновой крошки чрезвычайно много, потому что это удивительный и уникальный продукт, получаемый из вторсырья.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90"/>
          <a:stretch/>
        </p:blipFill>
        <p:spPr>
          <a:xfrm>
            <a:off x="9576179" y="0"/>
            <a:ext cx="2615821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60" y="2954740"/>
            <a:ext cx="3903260" cy="39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018" y="120050"/>
            <a:ext cx="8534400" cy="1422148"/>
          </a:xfrm>
        </p:spPr>
        <p:txBody>
          <a:bodyPr/>
          <a:lstStyle/>
          <a:p>
            <a:r>
              <a:rPr lang="ru-RU" dirty="0"/>
              <a:t>Создание робота.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009935"/>
            <a:ext cx="6632812" cy="5502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Мы </a:t>
            </a:r>
            <a:r>
              <a:rPr lang="ru-RU" dirty="0"/>
              <a:t>решили создать робота, который будет измельчать шины и использовать как вторичное сырье для укладки резинового покрытия. В разработке робота мы использовали набор LEGO SPIKE PRIME.</a:t>
            </a:r>
          </a:p>
          <a:p>
            <a:pPr marL="0" indent="0">
              <a:buNone/>
            </a:pPr>
            <a:r>
              <a:rPr lang="ru-RU" dirty="0"/>
              <a:t>Функции робота:</a:t>
            </a:r>
          </a:p>
          <a:p>
            <a:r>
              <a:rPr lang="ru-RU" dirty="0" smtClean="0"/>
              <a:t>езда </a:t>
            </a:r>
            <a:r>
              <a:rPr lang="ru-RU" dirty="0"/>
              <a:t>и остановка перед препятствием </a:t>
            </a:r>
          </a:p>
          <a:p>
            <a:r>
              <a:rPr lang="ru-RU" dirty="0" smtClean="0"/>
              <a:t>шредер </a:t>
            </a:r>
            <a:r>
              <a:rPr lang="ru-RU" dirty="0"/>
              <a:t>для измельчения отходов</a:t>
            </a:r>
          </a:p>
          <a:p>
            <a:r>
              <a:rPr lang="ru-RU" dirty="0" smtClean="0"/>
              <a:t>ковш</a:t>
            </a:r>
            <a:r>
              <a:rPr lang="ru-RU" dirty="0"/>
              <a:t>, который будет вываливать мусор</a:t>
            </a:r>
          </a:p>
          <a:p>
            <a:r>
              <a:rPr lang="ru-RU" dirty="0" smtClean="0"/>
              <a:t>пресс </a:t>
            </a:r>
            <a:r>
              <a:rPr lang="ru-RU" dirty="0"/>
              <a:t>для резиновой крошки</a:t>
            </a:r>
          </a:p>
          <a:p>
            <a:pPr marL="0" indent="0">
              <a:buNone/>
            </a:pPr>
            <a:r>
              <a:rPr lang="ru-RU" dirty="0"/>
              <a:t>Электронные компоненты: </a:t>
            </a:r>
            <a:r>
              <a:rPr lang="ru-RU" dirty="0" err="1"/>
              <a:t>Хаб</a:t>
            </a:r>
            <a:r>
              <a:rPr lang="ru-RU" dirty="0"/>
              <a:t>, 5 моторов, 1 датчик расстояния.</a:t>
            </a:r>
          </a:p>
          <a:p>
            <a:pPr marL="0" indent="0">
              <a:buNone/>
            </a:pPr>
            <a:r>
              <a:rPr lang="ru-RU" dirty="0"/>
              <a:t>Механизмы: зубчатая передача.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76" y="120050"/>
            <a:ext cx="4589526" cy="3442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161" y="3562195"/>
            <a:ext cx="365791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97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275" y="0"/>
            <a:ext cx="8534400" cy="1507067"/>
          </a:xfrm>
        </p:spPr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54" y="1095233"/>
            <a:ext cx="8534400" cy="4063621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Удмуртской республике с каждым годом количество отходов постепенно уменьшается, но его все еще достаточно много. Также во дворах и на старых детских площадках есть украшения из шин, еще старые шины можно найти возле мусорных контейнеров, на автосервисах и т.д. Этот вид отходов опасен и токсичен для окружающей среды. В Ижевске, конечно, можно найти компании, которые занимаются переработкой шин, но централизованным сбором шин никто не занимается и за переработку ваших шин попросят заплатить. Именно поэтому мы решили создать робота, ведь резиновая крошка пользуется спросом и из нее можно сделать еще много полезных вещей.</a:t>
            </a:r>
          </a:p>
          <a:p>
            <a:r>
              <a:rPr lang="ru-RU" dirty="0"/>
              <a:t>Мы можем с уверенностью сказать, что нам удалось достичь цели проекта. Наша модель робота «Шредер для мусора 2.2», отвечает всем поставленным задачам. Этим проектом мы бы хотели показать важность сохранения чистоты в мире. Мы надеемся, что в будущем наша планета станет чище, и мы для этого будем прилагать все усилия.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335" y="0"/>
            <a:ext cx="5349922" cy="3343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3793" y="5143613"/>
            <a:ext cx="9492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Спасибо за внимание! </a:t>
            </a:r>
          </a:p>
          <a:p>
            <a:pPr algn="ctr"/>
            <a:r>
              <a:rPr lang="ru-RU" sz="3200" dirty="0" smtClean="0"/>
              <a:t>С удовольствием ответим на ваши </a:t>
            </a:r>
            <a:r>
              <a:rPr lang="ru-RU" sz="3200" dirty="0" smtClean="0"/>
              <a:t>вопросы!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218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</TotalTime>
  <Words>807</Words>
  <Application>Microsoft Office PowerPoint</Application>
  <PresentationFormat>Широкоэкранный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Сектор</vt:lpstr>
      <vt:lpstr>«Шредер для мусора 2.2»</vt:lpstr>
      <vt:lpstr>Цель – создать робота, который будет измельчать шины и использовать как вторичное сырье для укладки резинового покрытия. </vt:lpstr>
      <vt:lpstr>Актуальность</vt:lpstr>
      <vt:lpstr>Сколько мусора на свалках в Ижевске?</vt:lpstr>
      <vt:lpstr>Почему из дворов Ижевска стали исчезать покрышки и чем они опасны? </vt:lpstr>
      <vt:lpstr>Кто перерабатывает шины? </vt:lpstr>
      <vt:lpstr>Что можно сделать из резиновой крошки? </vt:lpstr>
      <vt:lpstr>Создание робота. </vt:lpstr>
      <vt:lpstr>Результат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«Шредер для мусора 2.2»</dc:title>
  <dc:creator>Евгений</dc:creator>
  <cp:lastModifiedBy>da</cp:lastModifiedBy>
  <cp:revision>9</cp:revision>
  <dcterms:created xsi:type="dcterms:W3CDTF">2022-08-04T06:33:41Z</dcterms:created>
  <dcterms:modified xsi:type="dcterms:W3CDTF">2023-02-20T10:20:35Z</dcterms:modified>
</cp:coreProperties>
</file>