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503937007874017E-2"/>
          <c:y val="9.6673776041229328E-2"/>
          <c:w val="0.93649606299212595"/>
          <c:h val="0.70629990733883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Знаете ли вы, чем могут быть опасны грязные руки?</c:v>
                </c:pt>
                <c:pt idx="1">
                  <c:v>всегда моете руки с мылом?</c:v>
                </c:pt>
                <c:pt idx="2">
                  <c:v>Всегда ли моете руки перед едой?</c:v>
                </c:pt>
                <c:pt idx="3">
                  <c:v>Есть микробы на чисто вымытых руках?</c:v>
                </c:pt>
                <c:pt idx="4">
                  <c:v>Можно заболеть от грязных рук?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1-481A-B102-A141B9BBCE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Знаете ли вы, чем могут быть опасны грязные руки?</c:v>
                </c:pt>
                <c:pt idx="1">
                  <c:v>всегда моете руки с мылом?</c:v>
                </c:pt>
                <c:pt idx="2">
                  <c:v>Всегда ли моете руки перед едой?</c:v>
                </c:pt>
                <c:pt idx="3">
                  <c:v>Есть микробы на чисто вымытых руках?</c:v>
                </c:pt>
                <c:pt idx="4">
                  <c:v>Можно заболеть от грязных рук?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81-481A-B102-A141B9BBCE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  <a:ln w="9525" cap="flat" cmpd="sng" algn="ctr">
              <a:solidFill>
                <a:schemeClr val="accent5"/>
              </a:solidFill>
              <a:miter lim="800000"/>
            </a:ln>
            <a:effectLst>
              <a:glow rad="63500">
                <a:schemeClr val="accent5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Знаете ли вы, чем могут быть опасны грязные руки?</c:v>
                </c:pt>
                <c:pt idx="1">
                  <c:v>всегда моете руки с мылом?</c:v>
                </c:pt>
                <c:pt idx="2">
                  <c:v>Всегда ли моете руки перед едой?</c:v>
                </c:pt>
                <c:pt idx="3">
                  <c:v>Есть микробы на чисто вымытых руках?</c:v>
                </c:pt>
                <c:pt idx="4">
                  <c:v>Можно заболеть от грязных рук?</c:v>
                </c:pt>
              </c:strCache>
            </c:strRef>
          </c:cat>
          <c:val>
            <c:numRef>
              <c:f>Лист1!$D$2:$D$6</c:f>
            </c:numRef>
          </c:val>
          <c:extLst>
            <c:ext xmlns:c16="http://schemas.microsoft.com/office/drawing/2014/chart" uri="{C3380CC4-5D6E-409C-BE32-E72D297353CC}">
              <c16:uniqueId val="{00000002-9581-481A-B102-A141B9BBCE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162305256"/>
        <c:axId val="162313832"/>
      </c:barChart>
      <c:catAx>
        <c:axId val="162305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313832"/>
        <c:crosses val="autoZero"/>
        <c:auto val="1"/>
        <c:lblAlgn val="ctr"/>
        <c:lblOffset val="100"/>
        <c:noMultiLvlLbl val="0"/>
      </c:catAx>
      <c:valAx>
        <c:axId val="1623138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30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212" y="-167796"/>
            <a:ext cx="8689976" cy="2509213"/>
          </a:xfrm>
        </p:spPr>
        <p:txBody>
          <a:bodyPr/>
          <a:lstStyle/>
          <a:p>
            <a:r>
              <a:rPr lang="ru-RU" dirty="0" smtClean="0"/>
              <a:t>«УМНОЕ МЫЛО»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8940" y="3927763"/>
            <a:ext cx="8689976" cy="1371599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Выполнили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Анисимова Валерия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Кудрин Ярослав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Злобин Александр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Руководитель: Оглезнева Екатерина Алексеевна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Г. Ижевск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00" y="2390010"/>
            <a:ext cx="5154348" cy="32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0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5947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Результат</a:t>
            </a:r>
            <a:endParaRPr lang="ru-RU" sz="3600" b="1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Мы </a:t>
            </a:r>
            <a:r>
              <a:rPr lang="ru-RU" dirty="0">
                <a:solidFill>
                  <a:schemeClr val="tx1"/>
                </a:solidFill>
              </a:rPr>
              <a:t>можем с уверенностью сказать, что нам удалось достичь цели проекта. Наша модель робота «Умное мыло», отвечает всем поставленным задачам. Этим проектом мы бы хотели показать важность сохранения чистоты рук. Мы надеемся, что в будущем эта полезная привычка будет у каждого, и мы для этого будем прилагать все усилия.</a:t>
            </a:r>
          </a:p>
          <a:p>
            <a:r>
              <a:rPr lang="ru-RU" sz="3600" dirty="0">
                <a:solidFill>
                  <a:schemeClr val="tx1"/>
                </a:solidFill>
              </a:rPr>
              <a:t>Спасибо за внимание! 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С </a:t>
            </a:r>
            <a:r>
              <a:rPr lang="ru-RU" sz="3600" dirty="0">
                <a:solidFill>
                  <a:schemeClr val="tx1"/>
                </a:solidFill>
              </a:rPr>
              <a:t>удовольствием ответим на ваши вопросы!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73" y="3971082"/>
            <a:ext cx="5175953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1" y="595746"/>
            <a:ext cx="9000115" cy="4662054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Цель – создать робота, который привьет полезную привычку - мыть руки.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Задачи: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1.	Почему важно мыть руки?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2.	Какие микробы живут на руках?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3.	Какие болезни можно получить от грязных рук?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4.	Как правильно мыть руки?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5.	Провести анкетирование;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6.	Создать робота;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7.	Запрограммировать робота;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8.	Провести тестирование;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9.	Придумать улучшения для робота.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74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3878317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Актуальность.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Сейчас, когда во всем мире распространяется коронавирусная инфекция, эта тема актуальна, как никогда. Простое мытье рук с мылом поможет сохранить здоровье и, даже жизнь. А все ли знают, как правильно мыть руки, когда мыть, чем и как долго их мыть? Мы задумались над этими вопросами. Ведь каждый из нас может снизить уровень заболеваемости, если будет знать и соблюдать правила мытья рук. Тогда руки перестанут быть фактором передачи инфекций и возможно люди будут меньше болеть. Нам захотелось привлечь внимание к этой проблеме. Так появилась тема нашей исследовательской работы.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7" y="3510455"/>
            <a:ext cx="5946354" cy="33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1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387152" cy="6857999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Почему важно мыть руки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Руки – наш главный инструмент, который мы постоянно применяем в быту. Мы беремся за разные предметы, на которых нашли пристанище тысячи болезнетворных бактерий. Прикасаясь к загрязненным вещам, мы переносим часть микробов на руки. Потом мы прикасаемся руками к лицу, берем немытыми руками пищу и тем самым открываем доступ инфекции в организм. Оказавшись в организме, бактерии начинают быстро размножаться и вредить. Они выделяют ядовитые вещества в организм и, человек болеет.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12" y="-1"/>
            <a:ext cx="689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47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873676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>
                <a:solidFill>
                  <a:schemeClr val="tx1"/>
                </a:solidFill>
              </a:rPr>
              <a:t>Какие микробы живут на руках?</a:t>
            </a:r>
          </a:p>
          <a:p>
            <a:pPr algn="just"/>
            <a:r>
              <a:rPr lang="ru-RU" sz="3100" b="1" dirty="0">
                <a:solidFill>
                  <a:schemeClr val="tx1"/>
                </a:solidFill>
              </a:rPr>
              <a:t>Микробы – это мельчайшие одноклеточные организмы, видимые только под микроскопом. </a:t>
            </a:r>
            <a:endParaRPr lang="ru-RU" sz="31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3100" b="1" dirty="0" smtClean="0">
                <a:solidFill>
                  <a:schemeClr val="tx1"/>
                </a:solidFill>
              </a:rPr>
              <a:t>Микробы </a:t>
            </a:r>
            <a:r>
              <a:rPr lang="ru-RU" sz="3100" b="1" dirty="0">
                <a:solidFill>
                  <a:schemeClr val="tx1"/>
                </a:solidFill>
              </a:rPr>
              <a:t>живут </a:t>
            </a:r>
            <a:r>
              <a:rPr lang="ru-RU" sz="3100" b="1" dirty="0" smtClean="0">
                <a:solidFill>
                  <a:schemeClr val="tx1"/>
                </a:solidFill>
              </a:rPr>
              <a:t>везде. они </a:t>
            </a:r>
            <a:r>
              <a:rPr lang="ru-RU" sz="3100" b="1" dirty="0">
                <a:solidFill>
                  <a:schemeClr val="tx1"/>
                </a:solidFill>
              </a:rPr>
              <a:t>бывают полезные и вредные. Вредные микробы, попадая внутрь организма вместе с пищей начинают очень быстро размножаться и вредить ему. Полезные микробы помогают при создании разных лекарств, при выработке молочных продуктов и в сельском хозяйстве для создании удобрений для растений.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20453" r="1724" b="3464"/>
          <a:stretch/>
        </p:blipFill>
        <p:spPr>
          <a:xfrm>
            <a:off x="5873676" y="1137960"/>
            <a:ext cx="6318324" cy="39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4910"/>
            <a:ext cx="10668000" cy="508700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</a:rPr>
              <a:t>Какие болезни можно получить от грязных рук?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Для того чтобы болезнетворные бактерии попали в организм и спровоцировали развитие заболевания, достаточно просто коснуться грязными руками рта или этими же грязными руками что-то съесть.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ОРВИ и грипп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Вирусный конъюнктивит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Дизентерия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Ротавирусная инфекция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Лямблиоз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Гепатит А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Гельминтоз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Сальмонеллез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Брюшной тиф  </a:t>
            </a:r>
          </a:p>
          <a:p>
            <a:pPr algn="l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71" y="2467421"/>
            <a:ext cx="6123208" cy="4080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74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854" y="-462456"/>
            <a:ext cx="2884883" cy="19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1576552"/>
            <a:ext cx="6201102" cy="5281447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Для того, чтобы проверить актуальность нашего проекта мы решили провести тестирование у знакомых.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Опрос показал, что многие знают о необходимости мытья рук, но в тоже время иногда забывают об этой простой процедуре. Почти половина моют руки всего 3 раза в день и только немногие считают необходимым мыть руки еще и после того, как заденут грязные предметы.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55473097"/>
              </p:ext>
            </p:extLst>
          </p:nvPr>
        </p:nvGraphicFramePr>
        <p:xfrm>
          <a:off x="6303818" y="0"/>
          <a:ext cx="588818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6324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510144"/>
          </a:xfrm>
        </p:spPr>
        <p:txBody>
          <a:bodyPr/>
          <a:lstStyle/>
          <a:p>
            <a:r>
              <a:rPr lang="ru-RU" dirty="0"/>
              <a:t>Создание </a:t>
            </a:r>
            <a:r>
              <a:rPr lang="ru-RU" dirty="0" smtClean="0"/>
              <a:t>робота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28299"/>
            <a:ext cx="4817660" cy="562970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Мы </a:t>
            </a:r>
            <a:r>
              <a:rPr lang="ru-RU" dirty="0"/>
              <a:t>решили создать робота, который будет автоматически выдавать мыло, а также выдавать сладкий приз за мытье рук. В разработке робота мы использовали набор LEGO SPIKE PRIME.</a:t>
            </a:r>
          </a:p>
          <a:p>
            <a:pPr marL="0" indent="0" algn="just">
              <a:buNone/>
            </a:pPr>
            <a:r>
              <a:rPr lang="ru-RU" dirty="0"/>
              <a:t>Функции робота:</a:t>
            </a:r>
          </a:p>
          <a:p>
            <a:pPr algn="just"/>
            <a:r>
              <a:rPr lang="ru-RU" dirty="0" smtClean="0"/>
              <a:t>автоматический </a:t>
            </a:r>
            <a:r>
              <a:rPr lang="ru-RU" dirty="0"/>
              <a:t>дозатор для мыла</a:t>
            </a:r>
          </a:p>
          <a:p>
            <a:pPr algn="just"/>
            <a:r>
              <a:rPr lang="ru-RU" dirty="0" smtClean="0"/>
              <a:t>выдача </a:t>
            </a:r>
            <a:r>
              <a:rPr lang="ru-RU" dirty="0"/>
              <a:t>конфет</a:t>
            </a:r>
          </a:p>
          <a:p>
            <a:pPr marL="0" indent="0" algn="just">
              <a:buNone/>
            </a:pPr>
            <a:r>
              <a:rPr lang="ru-RU" dirty="0" smtClean="0"/>
              <a:t>электронные </a:t>
            </a:r>
            <a:r>
              <a:rPr lang="ru-RU" dirty="0"/>
              <a:t>компоненты: Хаб, 3 мотора, 1 датчик </a:t>
            </a:r>
            <a:r>
              <a:rPr lang="ru-RU" dirty="0" smtClean="0"/>
              <a:t>расстояния.</a:t>
            </a:r>
          </a:p>
          <a:p>
            <a:pPr marL="0" indent="0" algn="just">
              <a:buNone/>
            </a:pPr>
            <a:r>
              <a:rPr lang="ru-RU" dirty="0" smtClean="0"/>
              <a:t>Механизмы</a:t>
            </a:r>
            <a:r>
              <a:rPr lang="ru-RU" dirty="0"/>
              <a:t>: ременная передача.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11313" r="7599" b="20147"/>
          <a:stretch/>
        </p:blipFill>
        <p:spPr>
          <a:xfrm>
            <a:off x="8069906" y="1057697"/>
            <a:ext cx="3963158" cy="2194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24" y="2569260"/>
            <a:ext cx="3020145" cy="402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2354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153</TotalTime>
  <Words>538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Tw Cen MT</vt:lpstr>
      <vt:lpstr>Капля</vt:lpstr>
      <vt:lpstr>«УМНОЕ МЫЛО»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робота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УМНОЕ МЫЛО</dc:title>
  <dc:creator>Евгений</dc:creator>
  <cp:lastModifiedBy>da</cp:lastModifiedBy>
  <cp:revision>14</cp:revision>
  <dcterms:created xsi:type="dcterms:W3CDTF">2022-08-04T07:43:40Z</dcterms:created>
  <dcterms:modified xsi:type="dcterms:W3CDTF">2022-12-01T11:04:36Z</dcterms:modified>
</cp:coreProperties>
</file>