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AA29-C6EE-475B-8F32-DF5361D5761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8EDC-4191-4E6F-829B-4FCF0CED68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СТАНЦИЯ «ЛУНА-П»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86200"/>
            <a:ext cx="4248472" cy="242312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Выполнил:</a:t>
            </a:r>
          </a:p>
          <a:p>
            <a:pPr algn="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Роблес-Александров Пабло</a:t>
            </a:r>
          </a:p>
          <a:p>
            <a:pPr algn="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ученик 1 «А» класса 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Руководитель: </a:t>
            </a:r>
          </a:p>
          <a:p>
            <a:pPr algn="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Саевский Алексей Вячеславович,</a:t>
            </a:r>
          </a:p>
          <a:p>
            <a:pPr algn="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учитель начальных классов</a:t>
            </a:r>
            <a:endParaRPr lang="ru-RU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Acer\Desktop\Новая папка\IMG_20230409_214647.jpg"/>
          <p:cNvPicPr>
            <a:picLocks noChangeAspect="1" noChangeArrowheads="1"/>
          </p:cNvPicPr>
          <p:nvPr/>
        </p:nvPicPr>
        <p:blipFill>
          <a:blip r:embed="rId2" cstate="print"/>
          <a:srcRect t="12701" b="23791"/>
          <a:stretch>
            <a:fillRect/>
          </a:stretch>
        </p:blipFill>
        <p:spPr bwMode="auto">
          <a:xfrm>
            <a:off x="251520" y="3068960"/>
            <a:ext cx="4535424" cy="216024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332656"/>
            <a:ext cx="3024336" cy="1326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МАОУ «Школа №20 имени Кирилла и Мефодия»</a:t>
            </a:r>
          </a:p>
        </p:txBody>
      </p:sp>
      <p:pic>
        <p:nvPicPr>
          <p:cNvPr id="1027" name="Picture 3" descr="C:\Users\Acer\Pictures\логотип 20 шк.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130088" cy="136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429400" cy="1143000"/>
          </a:xfrm>
        </p:spPr>
        <p:txBody>
          <a:bodyPr/>
          <a:lstStyle/>
          <a:p>
            <a:r>
              <a:rPr lang="ru-RU" b="1" u="sng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«Луна-П»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Мы мечтаем построить исследовательскую станцию «Луна-П» на Луне. Но на Луне слабое магнитное поле и есть проблема с тем, чтобы вернуться на Землю обратно. Мы построили пусковое устройство, чтобы большие космические корабли можно было запускать по маршруту «Луна-Земля». 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Новая папка\IMG_20230408_130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624403" cy="27183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075" name="Picture 3" descr="C:\Users\Acer\Desktop\Новая папка\IMG_20230408_122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600400" cy="27003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" name="Picture 4" descr="C:\Users\Acer\Desktop\Новая папка\IMG_20230409_214611.jpg"/>
          <p:cNvPicPr>
            <a:picLocks noChangeAspect="1" noChangeArrowheads="1"/>
          </p:cNvPicPr>
          <p:nvPr/>
        </p:nvPicPr>
        <p:blipFill>
          <a:blip r:embed="rId4" cstate="print"/>
          <a:srcRect t="10161" b="18711"/>
          <a:stretch>
            <a:fillRect/>
          </a:stretch>
        </p:blipFill>
        <p:spPr bwMode="auto">
          <a:xfrm>
            <a:off x="539552" y="3356992"/>
            <a:ext cx="4320480" cy="230480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Новая папка\IMG_20230409_214654.jpg"/>
          <p:cNvPicPr>
            <a:picLocks noChangeAspect="1" noChangeArrowheads="1"/>
          </p:cNvPicPr>
          <p:nvPr/>
        </p:nvPicPr>
        <p:blipFill>
          <a:blip r:embed="rId2" cstate="print"/>
          <a:srcRect t="7621" b="16170"/>
          <a:stretch>
            <a:fillRect/>
          </a:stretch>
        </p:blipFill>
        <p:spPr bwMode="auto">
          <a:xfrm>
            <a:off x="251520" y="764704"/>
            <a:ext cx="4283456" cy="24482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1" name="Picture 3" descr="C:\Users\Acer\Desktop\Новая папка\IMG_20230409_214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3212976"/>
            <a:ext cx="3672408" cy="275430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3501008"/>
            <a:ext cx="4104456" cy="1800200"/>
          </a:xfrm>
          <a:prstGeom prst="roundRect">
            <a:avLst/>
          </a:prstGeom>
          <a:solidFill>
            <a:schemeClr val="accent1">
              <a:alpha val="74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Спецификация станции «Луна –П»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Командно-пусковой центр;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Энергетический блок;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Газовая станция;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Ремонтный цех;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Пусковое устройство.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348880"/>
            <a:ext cx="36004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780928"/>
            <a:ext cx="36004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924944"/>
            <a:ext cx="36004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6"/>
            <a:ext cx="36004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764704"/>
            <a:ext cx="36004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Станция «Луна-П» нужна для изучения космоса и явлений в нем происходящих.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я вырасту, я стану инженером! И буду развивать космический туризм.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137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СТАНЦИЯ «ЛУНА-П»</vt:lpstr>
      <vt:lpstr>«Луна-П»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«ЛУНА-П»</dc:title>
  <dc:creator>Acer</dc:creator>
  <cp:lastModifiedBy>Acer</cp:lastModifiedBy>
  <cp:revision>3</cp:revision>
  <dcterms:created xsi:type="dcterms:W3CDTF">2023-04-10T15:21:29Z</dcterms:created>
  <dcterms:modified xsi:type="dcterms:W3CDTF">2023-04-10T16:18:45Z</dcterms:modified>
</cp:coreProperties>
</file>