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8" autoAdjust="0"/>
    <p:restoredTop sz="94634" autoAdjust="0"/>
  </p:normalViewPr>
  <p:slideViewPr>
    <p:cSldViewPr>
      <p:cViewPr varScale="1">
        <p:scale>
          <a:sx n="157" d="100"/>
          <a:sy n="157" d="100"/>
        </p:scale>
        <p:origin x="-22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3176A-4D54-4F55-B476-4B49F00C2DD4}" type="datetimeFigureOut">
              <a:rPr lang="ru-RU" smtClean="0"/>
              <a:pPr/>
              <a:t>03.09.2022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FEB6D-D54B-4F64-99E5-0F8021D20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FC32-EF0D-411F-AF9C-A7058D00A597}" type="datetimeFigureOut">
              <a:rPr lang="ru-RU" smtClean="0"/>
              <a:pPr/>
              <a:t>03.09.2022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4509-BAC9-4970-BA5C-7E0F10417C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FC32-EF0D-411F-AF9C-A7058D00A597}" type="datetimeFigureOut">
              <a:rPr lang="ru-RU" smtClean="0"/>
              <a:pPr/>
              <a:t>03.09.2022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4509-BAC9-4970-BA5C-7E0F10417C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FC32-EF0D-411F-AF9C-A7058D00A597}" type="datetimeFigureOut">
              <a:rPr lang="ru-RU" smtClean="0"/>
              <a:pPr/>
              <a:t>03.09.2022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4509-BAC9-4970-BA5C-7E0F10417C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FC32-EF0D-411F-AF9C-A7058D00A597}" type="datetimeFigureOut">
              <a:rPr lang="ru-RU" smtClean="0"/>
              <a:pPr/>
              <a:t>03.09.2022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4509-BAC9-4970-BA5C-7E0F10417C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FC32-EF0D-411F-AF9C-A7058D00A597}" type="datetimeFigureOut">
              <a:rPr lang="ru-RU" smtClean="0"/>
              <a:pPr/>
              <a:t>03.09.2022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4509-BAC9-4970-BA5C-7E0F10417C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FC32-EF0D-411F-AF9C-A7058D00A597}" type="datetimeFigureOut">
              <a:rPr lang="ru-RU" smtClean="0"/>
              <a:pPr/>
              <a:t>03.09.2022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4509-BAC9-4970-BA5C-7E0F10417C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FC32-EF0D-411F-AF9C-A7058D00A597}" type="datetimeFigureOut">
              <a:rPr lang="ru-RU" smtClean="0"/>
              <a:pPr/>
              <a:t>03.09.2022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4509-BAC9-4970-BA5C-7E0F10417C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FC32-EF0D-411F-AF9C-A7058D00A597}" type="datetimeFigureOut">
              <a:rPr lang="ru-RU" smtClean="0"/>
              <a:pPr/>
              <a:t>03.09.2022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4509-BAC9-4970-BA5C-7E0F10417C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FC32-EF0D-411F-AF9C-A7058D00A597}" type="datetimeFigureOut">
              <a:rPr lang="ru-RU" smtClean="0"/>
              <a:pPr/>
              <a:t>03.09.2022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4509-BAC9-4970-BA5C-7E0F10417C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FC32-EF0D-411F-AF9C-A7058D00A597}" type="datetimeFigureOut">
              <a:rPr lang="ru-RU" smtClean="0"/>
              <a:pPr/>
              <a:t>03.09.2022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4509-BAC9-4970-BA5C-7E0F10417C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FC32-EF0D-411F-AF9C-A7058D00A597}" type="datetimeFigureOut">
              <a:rPr lang="ru-RU" smtClean="0"/>
              <a:pPr/>
              <a:t>03.09.2022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1074509-BAC9-4970-BA5C-7E0F10417C4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1D1FC32-EF0D-411F-AF9C-A7058D00A597}" type="datetimeFigureOut">
              <a:rPr lang="ru-RU" smtClean="0"/>
              <a:pPr/>
              <a:t>03.09.2022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074509-BAC9-4970-BA5C-7E0F10417C4A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РОБОФИНИСТ 30 апреля 2022 г.</a:t>
            </a:r>
            <a:br>
              <a:rPr lang="ru-RU" sz="2000" dirty="0" smtClean="0"/>
            </a:br>
            <a:r>
              <a:rPr lang="ru-RU" sz="2000" dirty="0" smtClean="0"/>
              <a:t>Команда «</a:t>
            </a:r>
            <a:r>
              <a:rPr lang="ru-RU" sz="2000" dirty="0" err="1" smtClean="0"/>
              <a:t>Робоном</a:t>
            </a:r>
            <a:r>
              <a:rPr lang="ru-RU" sz="2000" dirty="0" smtClean="0"/>
              <a:t>» Творческая категория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 smtClean="0"/>
              <a:t>Агро-робот</a:t>
            </a:r>
            <a:r>
              <a:rPr lang="ru-RU" sz="2000" dirty="0" smtClean="0"/>
              <a:t> для небольших </a:t>
            </a:r>
            <a:r>
              <a:rPr lang="ru-RU" sz="2000" dirty="0" err="1" smtClean="0"/>
              <a:t>сити-ферм</a:t>
            </a:r>
            <a:r>
              <a:rPr lang="ru-RU" sz="2000" dirty="0" smtClean="0"/>
              <a:t> (теплицы </a:t>
            </a:r>
            <a:r>
              <a:rPr lang="ru-RU" sz="2000" dirty="0"/>
              <a:t>на крыше дома или вертикальная ферма в образовательных учреждениях для </a:t>
            </a:r>
            <a:r>
              <a:rPr lang="ru-RU" sz="2000" dirty="0" smtClean="0"/>
              <a:t>детей)</a:t>
            </a:r>
            <a:endParaRPr lang="ru-RU" sz="2000" dirty="0"/>
          </a:p>
        </p:txBody>
      </p:sp>
      <p:pic>
        <p:nvPicPr>
          <p:cNvPr id="9" name="Содержимое 8" descr="WhatsApp Image 2022-04-24 at 20.23.10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78221"/>
            <a:ext cx="8229600" cy="37033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71451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Используемые материалы: набор</a:t>
            </a:r>
            <a:r>
              <a:rPr lang="en-US" sz="2000" dirty="0"/>
              <a:t>	</a:t>
            </a:r>
            <a:r>
              <a:rPr lang="ru-RU" sz="2000" dirty="0" smtClean="0"/>
              <a:t> </a:t>
            </a:r>
            <a:r>
              <a:rPr lang="en-US" sz="2000" dirty="0" smtClean="0"/>
              <a:t>Lego</a:t>
            </a:r>
            <a:r>
              <a:rPr lang="en-US" sz="2000" dirty="0"/>
              <a:t>	</a:t>
            </a:r>
            <a:r>
              <a:rPr lang="en-US" sz="2000" dirty="0" err="1"/>
              <a:t>Mindstorms</a:t>
            </a:r>
            <a:r>
              <a:rPr lang="en-US" sz="2000" dirty="0"/>
              <a:t>	EV3,	</a:t>
            </a:r>
            <a:r>
              <a:rPr lang="ru-RU" sz="2000" dirty="0"/>
              <a:t>набор </a:t>
            </a:r>
            <a:r>
              <a:rPr lang="en-US" sz="2000" dirty="0"/>
              <a:t>LEGO Education </a:t>
            </a:r>
            <a:r>
              <a:rPr lang="en-US" sz="2000" dirty="0" err="1"/>
              <a:t>Machinesand</a:t>
            </a:r>
            <a:r>
              <a:rPr lang="en-US" sz="2000" dirty="0"/>
              <a:t> Mechanisms 9641«</a:t>
            </a:r>
            <a:r>
              <a:rPr lang="ru-RU" sz="2000" dirty="0"/>
              <a:t>Пневматика</a:t>
            </a:r>
            <a:r>
              <a:rPr lang="en-US" sz="2000" dirty="0" smtClean="0"/>
              <a:t>»</a:t>
            </a:r>
            <a:r>
              <a:rPr lang="ru-RU" sz="2000" dirty="0" smtClean="0"/>
              <a:t>, </a:t>
            </a:r>
            <a:r>
              <a:rPr lang="ru-RU" sz="2000" dirty="0"/>
              <a:t>пластик, </a:t>
            </a:r>
            <a:r>
              <a:rPr lang="ru-RU" sz="2000" dirty="0" smtClean="0"/>
              <a:t>оргстекло, резина</a:t>
            </a:r>
            <a:r>
              <a:rPr lang="ru-RU" sz="2000" dirty="0"/>
              <a:t>, металлические крепежные </a:t>
            </a:r>
            <a:r>
              <a:rPr lang="ru-RU" sz="2000" dirty="0" smtClean="0"/>
              <a:t>элементы, инфракрасный </a:t>
            </a:r>
            <a:r>
              <a:rPr lang="ru-RU" sz="2000" dirty="0"/>
              <a:t>датчик с 2 </a:t>
            </a:r>
            <a:r>
              <a:rPr lang="ru-RU" sz="2000" dirty="0" smtClean="0"/>
              <a:t>пультами управления, культиваторы-рыхлители, подставка </a:t>
            </a:r>
            <a:r>
              <a:rPr lang="ru-RU" sz="2000" dirty="0"/>
              <a:t>под корпус с </a:t>
            </a:r>
            <a:r>
              <a:rPr lang="ru-RU" sz="2000" dirty="0" smtClean="0"/>
              <a:t>дозатором/</a:t>
            </a:r>
            <a:r>
              <a:rPr lang="ru-RU" sz="2000" dirty="0" err="1" smtClean="0"/>
              <a:t>поливалку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6" name="image14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1802" y="1643050"/>
            <a:ext cx="5866068" cy="4389437"/>
          </a:xfrm>
          <a:prstGeom prst="rect">
            <a:avLst/>
          </a:prstGeom>
        </p:spPr>
      </p:pic>
      <p:pic>
        <p:nvPicPr>
          <p:cNvPr id="4" name="Содержимое 5" descr="WhatsApp Image 2022-04-07 at 18.54.1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643050"/>
            <a:ext cx="2357454" cy="2022280"/>
          </a:xfrm>
          <a:prstGeom prst="rect">
            <a:avLst/>
          </a:prstGeom>
        </p:spPr>
      </p:pic>
      <p:pic>
        <p:nvPicPr>
          <p:cNvPr id="5" name="Рисунок 4" descr="WhatsApp Image 2022-04-07 at 18.54.18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4143380"/>
            <a:ext cx="2714644" cy="18896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Примеры использования </a:t>
            </a:r>
            <a:r>
              <a:rPr lang="ru-RU" sz="2800" dirty="0" err="1" smtClean="0"/>
              <a:t>агро-робота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Мини-огород</a:t>
            </a:r>
          </a:p>
          <a:p>
            <a:r>
              <a:rPr lang="ru-RU" sz="2800" dirty="0" smtClean="0"/>
              <a:t>Теплицы на крыше дома</a:t>
            </a:r>
            <a:endParaRPr lang="ru-RU" sz="2800" dirty="0"/>
          </a:p>
        </p:txBody>
      </p:sp>
      <p:pic>
        <p:nvPicPr>
          <p:cNvPr id="1026" name="Picture 2" descr="C:\Users\user\Desktop\робототехника\робофинист\плакат\WhatsApp Image 2022-04-24 at 18.45.4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643050"/>
            <a:ext cx="3611519" cy="4590610"/>
          </a:xfrm>
          <a:prstGeom prst="rect">
            <a:avLst/>
          </a:prstGeom>
          <a:noFill/>
        </p:spPr>
      </p:pic>
      <p:pic>
        <p:nvPicPr>
          <p:cNvPr id="1027" name="Picture 3" descr="C:\Users\user\Desktop\робототехника\робофинист\WhatsApp Image 2022-04-24 at 18.45.4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357562"/>
            <a:ext cx="3976998" cy="2830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Применение и результат: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7" name="Picture 3" descr="C:\Users\user\Desktop\робототехника\робофинист\WhatsApp Image 2022-09-03 at 19.07.3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4214818"/>
            <a:ext cx="3000396" cy="2155803"/>
          </a:xfrm>
          <a:prstGeom prst="rect">
            <a:avLst/>
          </a:prstGeom>
          <a:noFill/>
        </p:spPr>
      </p:pic>
      <p:pic>
        <p:nvPicPr>
          <p:cNvPr id="1028" name="Picture 4" descr="C:\Users\user\Desktop\робототехника\робофинист\WhatsApp Image 2022-09-03 at 19.19.5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928802"/>
            <a:ext cx="3016139" cy="2143140"/>
          </a:xfrm>
          <a:prstGeom prst="rect">
            <a:avLst/>
          </a:prstGeom>
          <a:noFill/>
        </p:spPr>
      </p:pic>
      <p:pic>
        <p:nvPicPr>
          <p:cNvPr id="1029" name="Picture 5" descr="C:\Users\user\Desktop\робототехника\робофинист\WhatsApp Image 2022-09-03 at 19.07.38 (1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928802"/>
            <a:ext cx="3000396" cy="2143139"/>
          </a:xfrm>
          <a:prstGeom prst="rect">
            <a:avLst/>
          </a:prstGeom>
          <a:noFill/>
        </p:spPr>
      </p:pic>
      <p:pic>
        <p:nvPicPr>
          <p:cNvPr id="1031" name="Picture 7" descr="C:\Users\user\Desktop\робототехника\робофинист\WhatsApp Image 2022-09-03 at 18.59.31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4214818"/>
            <a:ext cx="3000395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</TotalTime>
  <Words>19</Words>
  <Application>Microsoft Office PowerPoint</Application>
  <PresentationFormat>Экран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Поток</vt:lpstr>
      <vt:lpstr>РОБОФИНИСТ 30 апреля 2022 г. Команда «Робоном» Творческая категория  Агро-робот для небольших сити-ферм (теплицы на крыше дома или вертикальная ферма в образовательных учреждениях для детей)</vt:lpstr>
      <vt:lpstr> Используемые материалы: набор  Lego Mindstorms EV3, набор LEGO Education Machinesand Mechanisms 9641«Пневматика», пластик, оргстекло, резина, металлические крепежные элементы, инфракрасный датчик с 2 пультами управления, культиваторы-рыхлители, подставка под корпус с дозатором/поливалку  </vt:lpstr>
      <vt:lpstr>Примеры использования агро-робота:</vt:lpstr>
      <vt:lpstr>Применение и результат: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РОБОФИНИСТ 30 апреля 2022 г. Команда «Робоном» Творческая категория</dc:title>
  <dc:creator>user</dc:creator>
  <cp:lastModifiedBy>user</cp:lastModifiedBy>
  <cp:revision>10</cp:revision>
  <dcterms:created xsi:type="dcterms:W3CDTF">2022-04-27T12:06:50Z</dcterms:created>
  <dcterms:modified xsi:type="dcterms:W3CDTF">2022-09-03T14:40:48Z</dcterms:modified>
</cp:coreProperties>
</file>