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8F6F9B-199F-B0AF-A4E2-EBA888DBC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405FD5-32A7-90EF-42A1-75116A2AF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F1BBEA-5E85-E00E-7ECB-0281B2E5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AD04FE-AB3E-B696-232C-D15CA26E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10391B-05E9-4EBD-D1EF-0AE7465E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81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534DAF-96CF-3F29-4041-5FB983FF2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C286E1-2771-A03D-8514-0EA96D3D1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3D94CF-3D60-A3DF-E9B9-50C42F35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5A4298-D9DF-866D-DAD9-B3CE0595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5816F0-F50D-9894-52C4-4BC67251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79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1F0558-A2F6-AB97-07BC-15B933FB19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99C036-4A14-6A08-B75C-F18F92C14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7F26B3-E507-7971-DF9C-5537102A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6EDE8A-FB6C-1C76-C360-078FC75B1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C7928D-3B93-AA87-AA2C-0143DEAB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98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C6489-9EDA-4CDF-FEAB-7BFE82483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491C4A-267F-BE06-BDE6-0D3C4813A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0BE742-448D-D262-A75D-248FA5A4C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E1483E-1BD8-548E-37CB-B0CBDA171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34358B-266C-9339-E27B-361C5689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1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EBEC16-A4A2-3062-E397-C2F505270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1612A4-DC34-B710-D2AE-58FDD3F6D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5F550F-CB47-479F-8DC7-32AFB2F5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2396A9-957F-9FCE-7911-1515B150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FFA989-CFBA-A226-C18F-6A6F264A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75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890870-E709-E722-EB1B-2976339D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9341AB-8EB8-A8B2-3F06-DEB71CD83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62EB5C-DA41-A612-FB93-626AF1D15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E50CD0-C7B4-6D11-F4D7-D5FDE62D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132617-0808-1444-023F-9CF851B7E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6D2019-13F3-200D-CD3D-C3227EDF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25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C4D69-D9A3-5DE5-FAF4-552517FE3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EF52CC-8E2B-B9BA-E238-0D1C7CF59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A1469B-557E-5103-EEE5-24604DB5F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798444C-3E5C-C9A7-59C5-B1DFE6E55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E4AD676-07A3-15A8-D724-289D367C1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1941C2-0556-F6B3-D798-F61FD6855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27100D6-B8E5-BF44-7572-8C1EB41A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FA6CA4C-9401-69D1-8CFF-F785955B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7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4C2CBB-82E3-4712-0A10-89B657DB8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82EDE67-63D2-669E-AEDC-EC0B950D6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51DF528-C009-011D-7E92-60A55FC4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CC5E87-F09D-C618-FBF5-A4EFFEF3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16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96734D-93EE-8121-110B-30D35E4D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92BF702-D4C7-E708-FF4C-87A2086E6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9C0D0F-C260-6C4C-37B2-2E68AD630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0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6B0B7-B3EB-F142-AD98-F4B224F27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CE3B31-DB56-A8CF-3997-3AC758AB7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9ACF0B-73F3-3FD8-702B-A4659BC98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6060BE-8FF0-DC23-07E9-215F4E288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3B6E64-CBAD-C987-3186-95DF107F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459BAC-CCA6-0F1A-3F7F-1AACC657A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95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8FA6EF-1F85-B93B-97C6-0DFB7A5DA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0566653-51D6-4705-67CA-8EC8E77A5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3FEF1F-BF41-2294-59AA-0766BF1C3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BA7EA0-C2B8-E8BB-4B62-789934F7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48C57C-B80A-011D-B881-D81C2ECDA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7599D7-E7DC-C628-F800-84CFEA30E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8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8DBAED-E203-6CD1-4470-BC6038DF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684F4B-EE33-1CD8-1599-F440B9DAF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4A57A3-FFDF-100B-BDDE-F487D59F7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D7BF-26F4-4441-8110-99FA39F415B0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C6E98E-FA1C-488E-3612-E7B5E69C9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181DBA-D184-65C4-0783-A0EB1D0C8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9DDCC-F66B-40A6-9FC8-6AA51DAE7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26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7AB112D2-82BE-AC4C-4F1D-9D129AAFC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29" y="0"/>
            <a:ext cx="10978341" cy="686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38012B17-763F-CDD5-C7DC-2946DA685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7256" y="342457"/>
            <a:ext cx="6701853" cy="407964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dirty="0">
                <a:solidFill>
                  <a:srgbClr val="002060"/>
                </a:solidFill>
              </a:rPr>
              <a:t>Приглашаем вас на открытие, первого в мире спортивного зала с роботами «</a:t>
            </a:r>
            <a:r>
              <a:rPr lang="ru-RU" sz="4000" dirty="0" err="1">
                <a:solidFill>
                  <a:srgbClr val="002060"/>
                </a:solidFill>
              </a:rPr>
              <a:t>Роботренер</a:t>
            </a:r>
            <a:r>
              <a:rPr lang="ru-RU" sz="4000" dirty="0">
                <a:solidFill>
                  <a:srgbClr val="002060"/>
                </a:solidFill>
              </a:rPr>
              <a:t>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dirty="0">
                <a:solidFill>
                  <a:srgbClr val="00FF00"/>
                </a:solidFill>
              </a:rPr>
              <a:t>Хочешь знать всё о спорте и тренироваться на все </a:t>
            </a:r>
            <a:r>
              <a:rPr lang="ru-RU" sz="4000" dirty="0">
                <a:solidFill>
                  <a:srgbClr val="FF0000"/>
                </a:solidFill>
              </a:rPr>
              <a:t>100%</a:t>
            </a:r>
            <a:r>
              <a:rPr lang="ru-RU" sz="4000" dirty="0">
                <a:solidFill>
                  <a:srgbClr val="00FF00"/>
                </a:solidFill>
              </a:rPr>
              <a:t> тогда тебе к нам!</a:t>
            </a:r>
          </a:p>
        </p:txBody>
      </p:sp>
    </p:spTree>
    <p:extLst>
      <p:ext uri="{BB962C8B-B14F-4D97-AF65-F5344CB8AC3E}">
        <p14:creationId xmlns:p14="http://schemas.microsoft.com/office/powerpoint/2010/main" val="112074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96E88FB1-606B-3F6D-E58F-7D302EF94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24" y="365125"/>
            <a:ext cx="6858703" cy="442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1805D25-38DE-8C05-CBF4-8E54EC207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93" y="0"/>
            <a:ext cx="109700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94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8841A0D8-5AF4-C6D4-B77B-57C8E14DC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3" y="28106"/>
            <a:ext cx="10880094" cy="680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2">
            <a:extLst>
              <a:ext uri="{FF2B5EF4-FFF2-40B4-BE49-F238E27FC236}">
                <a16:creationId xmlns:a16="http://schemas.microsoft.com/office/drawing/2014/main" id="{A8EE6CB8-3855-4FB3-A608-C005A93B9FF7}"/>
              </a:ext>
            </a:extLst>
          </p:cNvPr>
          <p:cNvSpPr txBox="1">
            <a:spLocks/>
          </p:cNvSpPr>
          <p:nvPr/>
        </p:nvSpPr>
        <p:spPr>
          <a:xfrm>
            <a:off x="2277257" y="837133"/>
            <a:ext cx="2834390" cy="35849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dirty="0">
                <a:solidFill>
                  <a:srgbClr val="002060"/>
                </a:solidFill>
              </a:rPr>
              <a:t>Подробно познакомиться с каждым из роботов вы сможете перейдя по ссылке с </a:t>
            </a:r>
            <a:r>
              <a:rPr lang="en-US" sz="2400" dirty="0">
                <a:solidFill>
                  <a:srgbClr val="002060"/>
                </a:solidFill>
              </a:rPr>
              <a:t>QR </a:t>
            </a:r>
            <a:r>
              <a:rPr lang="ru-RU" sz="2400" dirty="0">
                <a:solidFill>
                  <a:srgbClr val="002060"/>
                </a:solidFill>
              </a:rPr>
              <a:t>кодом</a:t>
            </a:r>
            <a:endParaRPr lang="ru-RU" sz="2400" dirty="0">
              <a:solidFill>
                <a:srgbClr val="00FF00"/>
              </a:solidFill>
            </a:endParaRP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7AD12052-42DE-E186-29A0-FEE441AED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489" y="342457"/>
            <a:ext cx="3584966" cy="358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99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45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Давыдов Илья</dc:creator>
  <cp:lastModifiedBy>Давыдов Илья</cp:lastModifiedBy>
  <cp:revision>1</cp:revision>
  <dcterms:created xsi:type="dcterms:W3CDTF">2023-04-09T11:35:53Z</dcterms:created>
  <dcterms:modified xsi:type="dcterms:W3CDTF">2023-04-09T12:11:31Z</dcterms:modified>
</cp:coreProperties>
</file>