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команда: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Сим-Сим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проект: РОБО-ЛОТОК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651870"/>
            <a:ext cx="6400800" cy="131445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Матвей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Пурцхванидзе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Илья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Куркин Сергей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4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наш проект: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200151"/>
            <a:ext cx="3394472" cy="33944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200151"/>
            <a:ext cx="3394472" cy="3394472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719" y1="30000" x2="51719" y2="30000"/>
                        <a14:foregroundMark x1="50625" y1="21719" x2="55937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4855"/>
            <a:ext cx="1222821" cy="122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31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работает наш проект: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3588"/>
            <a:ext cx="4038600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00325"/>
            <a:ext cx="4038600" cy="1793725"/>
          </a:xfrm>
        </p:spPr>
      </p:pic>
    </p:spTree>
    <p:extLst>
      <p:ext uri="{BB962C8B-B14F-4D97-AF65-F5344CB8AC3E}">
        <p14:creationId xmlns:p14="http://schemas.microsoft.com/office/powerpoint/2010/main" val="2766600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</Words>
  <Application>Microsoft Office PowerPoint</Application>
  <PresentationFormat>Экран (16:9)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Мы команда:  Сим-Сим Наш проект: РОБО-ЛОТОК </vt:lpstr>
      <vt:lpstr>Представляем наш проект:</vt:lpstr>
      <vt:lpstr>Как работает наш проект: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команда:  Сим-Сим Наш проект: РОБО-ЛОТОК </dc:title>
  <dc:creator>ACER</dc:creator>
  <cp:lastModifiedBy>Arty-il2@mail.ru</cp:lastModifiedBy>
  <cp:revision>4</cp:revision>
  <dcterms:created xsi:type="dcterms:W3CDTF">2023-04-08T18:51:50Z</dcterms:created>
  <dcterms:modified xsi:type="dcterms:W3CDTF">2023-04-09T08:20:18Z</dcterms:modified>
</cp:coreProperties>
</file>