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12192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esProps" Target="presProps.xml" /><Relationship Id="rId7" Type="http://schemas.openxmlformats.org/officeDocument/2006/relationships/tableStyles" Target="tableStyles.xml" /><Relationship Id="rId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6" hidden="0"/>
          <p:cNvGrpSpPr/>
          <p:nvPr isPhoto="0" userDrawn="0"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5" name="Straight Connector 31" hidden="0"/>
            <p:cNvCxnSpPr>
              <a:cxnSpLocks/>
            </p:cNvCxnSpPr>
            <p:nvPr isPhoto="0" userDrawn="0"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 hidden="0"/>
            <p:cNvCxnSpPr>
              <a:cxnSpLocks/>
            </p:cNvCxnSpPr>
            <p:nvPr isPhoto="0" userDrawn="0"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 hidden="0"/>
            <p:cNvSpPr/>
            <p:nvPr isPhoto="0" userDrawn="0"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 hidden="0"/>
            <p:cNvSpPr/>
            <p:nvPr isPhoto="0" userDrawn="0"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 hidden="0"/>
            <p:cNvSpPr/>
            <p:nvPr isPhoto="0" userDrawn="0"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 hidden="0"/>
            <p:cNvSpPr/>
            <p:nvPr isPhoto="0" userDrawn="0"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 hidden="0"/>
            <p:cNvSpPr/>
            <p:nvPr isPhoto="0" userDrawn="0"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 hidden="0"/>
            <p:cNvSpPr/>
            <p:nvPr isPhoto="0" userDrawn="0"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 hidden="0"/>
            <p:cNvSpPr/>
            <p:nvPr isPhoto="0" userDrawn="0"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 hidden="0"/>
            <p:cNvSpPr/>
            <p:nvPr isPhoto="0" userDrawn="0"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6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1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  <p:sp>
        <p:nvSpPr>
          <p:cNvPr id="10" name="TextBox 19" hidden="0"/>
          <p:cNvSpPr>
            <a:spLocks noAdjustHandles="0" noChangeArrowheads="0"/>
          </p:cNvSpPr>
          <p:nvPr isPhoto="0" userDrawn="0"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1" name="TextBox 21" hidden="0"/>
          <p:cNvSpPr>
            <a:spLocks noAdjustHandles="0" noChangeArrowheads="0"/>
          </p:cNvSpPr>
          <p:nvPr isPhoto="0" userDrawn="0"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  <p:sp>
        <p:nvSpPr>
          <p:cNvPr id="10" name="TextBox 23" hidden="0"/>
          <p:cNvSpPr>
            <a:spLocks noAdjustHandles="0" noChangeArrowheads="0"/>
          </p:cNvSpPr>
          <p:nvPr isPhoto="0" userDrawn="0"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1" name="TextBox 24" hidden="0"/>
          <p:cNvSpPr>
            <a:spLocks noAdjustHandles="0" noChangeArrowheads="0"/>
          </p:cNvSpPr>
          <p:nvPr isPhoto="0" userDrawn="0"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6" hidden="0"/>
          <p:cNvGrpSpPr/>
          <p:nvPr isPhoto="0" userDrawn="0"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5" name="Straight Connector 19" hidden="0"/>
            <p:cNvCxnSpPr>
              <a:cxnSpLocks/>
            </p:cNvCxnSpPr>
            <p:nvPr isPhoto="0" userDrawn="0"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 hidden="0"/>
            <p:cNvCxnSpPr>
              <a:cxnSpLocks/>
            </p:cNvCxnSpPr>
            <p:nvPr isPhoto="0" userDrawn="0"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 hidden="0"/>
            <p:cNvSpPr/>
            <p:nvPr isPhoto="0" userDrawn="0"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 hidden="0"/>
            <p:cNvSpPr/>
            <p:nvPr isPhoto="0" userDrawn="0"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3" hidden="0"/>
            <p:cNvSpPr/>
            <p:nvPr isPhoto="0" userDrawn="0"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 hidden="0"/>
            <p:cNvSpPr/>
            <p:nvPr isPhoto="0" userDrawn="0"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 hidden="0"/>
            <p:cNvSpPr/>
            <p:nvPr isPhoto="0" userDrawn="0"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 hidden="0"/>
            <p:cNvSpPr/>
            <p:nvPr isPhoto="0" userDrawn="0"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7" hidden="0"/>
            <p:cNvSpPr/>
            <p:nvPr isPhoto="0" userDrawn="0"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8" hidden="0"/>
            <p:cNvSpPr/>
            <p:nvPr isPhoto="0" userDrawn="0"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C61A8-C7E7-4C2D-A5B3-D101037D6DB6}" type="datetimeFigureOut">
              <a:rPr lang="ru-RU"/>
              <a:t/>
            </a:fld>
            <a:endParaRPr lang="ru-RU"/>
          </a:p>
        </p:txBody>
      </p:sp>
      <p:sp>
        <p:nvSpPr>
          <p:cNvPr id="1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B90A494-0A0A-4298-ACF4-ED79EA6F3F3D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898013" y="313677"/>
            <a:ext cx="8596667" cy="1320799"/>
          </a:xfrm>
        </p:spPr>
        <p:txBody>
          <a:bodyPr/>
          <a:lstStyle/>
          <a:p>
            <a:pPr>
              <a:defRPr/>
            </a:pPr>
            <a:r>
              <a:rPr lang="ru-RU"/>
              <a:t>МАДОУ ЦРР ДС №125 города Тюмени</a:t>
            </a:r>
            <a:endParaRPr lang="ru-RU"/>
          </a:p>
        </p:txBody>
      </p:sp>
      <p:pic>
        <p:nvPicPr>
          <p:cNvPr id="5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994142" y="1840089"/>
            <a:ext cx="6203715" cy="4652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49865" y="222956"/>
            <a:ext cx="4715933" cy="6287911"/>
          </a:xfrm>
          <a:prstGeom prst="rect">
            <a:avLst/>
          </a:prstGeom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810022" y="222954"/>
            <a:ext cx="4715934" cy="6287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604250" y="0"/>
            <a:ext cx="3587750" cy="4783667"/>
          </a:xfrm>
          <a:prstGeom prst="rect">
            <a:avLst/>
          </a:prstGeom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3715" y="199438"/>
            <a:ext cx="2422172" cy="3229562"/>
          </a:xfrm>
          <a:prstGeom prst="rect">
            <a:avLst/>
          </a:prstGeom>
        </p:spPr>
      </p:pic>
      <p:pic>
        <p:nvPicPr>
          <p:cNvPr id="6" name="Рисунок 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2815872" y="199438"/>
            <a:ext cx="2556932" cy="3409243"/>
          </a:xfrm>
          <a:prstGeom prst="rect">
            <a:avLst/>
          </a:prstGeom>
        </p:spPr>
      </p:pic>
      <p:pic>
        <p:nvPicPr>
          <p:cNvPr id="7" name="Рисунок 8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6047317" y="19758"/>
            <a:ext cx="2556932" cy="3409242"/>
          </a:xfrm>
          <a:prstGeom prst="rect">
            <a:avLst/>
          </a:prstGeom>
        </p:spPr>
      </p:pic>
      <p:pic>
        <p:nvPicPr>
          <p:cNvPr id="8" name="Рисунок 10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260122" y="3423354"/>
            <a:ext cx="2436990" cy="3249320"/>
          </a:xfrm>
          <a:prstGeom prst="rect">
            <a:avLst/>
          </a:prstGeom>
        </p:spPr>
      </p:pic>
      <p:pic>
        <p:nvPicPr>
          <p:cNvPr id="9" name="Рисунок 12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3976687" y="3343393"/>
            <a:ext cx="2556932" cy="3409243"/>
          </a:xfrm>
          <a:prstGeom prst="rect">
            <a:avLst/>
          </a:prstGeom>
        </p:spPr>
      </p:pic>
      <p:pic>
        <p:nvPicPr>
          <p:cNvPr id="10" name="Рисунок 14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6547205" y="3154303"/>
            <a:ext cx="2698750" cy="3598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Р7-Офис/6.2.2.20</Application>
  <DocSecurity>0</DocSecurity>
  <PresentationFormat>Широкоэкранный</PresentationFormat>
  <Paragraphs>0</Paragraphs>
  <Slides>3</Slides>
  <Notes>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Theme 1</vt:lpstr>
      <vt:lpstr>Slide 1</vt:lpstr>
      <vt:lpstr>Slide 2</vt:lpstr>
      <vt:lpstr>Slide 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k3user310</dc:creator>
  <cp:keywords/>
  <dc:description/>
  <dc:identifier/>
  <dc:language/>
  <cp:lastModifiedBy/>
  <cp:revision>3</cp:revision>
  <dcterms:created xsi:type="dcterms:W3CDTF">2023-04-08T12:49:52Z</dcterms:created>
  <dcterms:modified xsi:type="dcterms:W3CDTF">2023-04-08T13:09:11Z</dcterms:modified>
  <cp:category/>
  <cp:contentStatus/>
  <cp:version/>
</cp:coreProperties>
</file>