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1" r:id="rId4"/>
    <p:sldId id="285" r:id="rId5"/>
    <p:sldId id="277" r:id="rId6"/>
    <p:sldId id="286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5D4"/>
    <a:srgbClr val="ABF1FF"/>
    <a:srgbClr val="9BD0B1"/>
    <a:srgbClr val="BDF4FF"/>
    <a:srgbClr val="0089A3"/>
    <a:srgbClr val="D8E5F8"/>
    <a:srgbClr val="DDEAFD"/>
    <a:srgbClr val="E3F1F1"/>
    <a:srgbClr val="C2E0E1"/>
    <a:srgbClr val="DAE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9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9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9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7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3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0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1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ABF1FF"/>
            </a:gs>
            <a:gs pos="57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rgbClr val="C9E5D4"/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F7ED-4632-4398-936B-9F41F3E57FE9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7799-C8DF-461E-B2A8-0ABD6A92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8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2917" y="2218437"/>
            <a:ext cx="4738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Тунгусов Святослав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класса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№9,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г.Тобольск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Чусовитина Лариса Викторовна,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высшей категории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181922"/>
            <a:ext cx="919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«Средняя общеобразовательная школа №9 с углубленным изучением отдельных предметов»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57" y="6502060"/>
            <a:ext cx="9103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Тобольск, 2023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6048" y="1247355"/>
            <a:ext cx="4932483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Music-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-Prime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72" y="1335147"/>
            <a:ext cx="3943620" cy="527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t="22491" r="849" b="6244"/>
          <a:stretch/>
        </p:blipFill>
        <p:spPr>
          <a:xfrm>
            <a:off x="3942917" y="4036336"/>
            <a:ext cx="4738746" cy="257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72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865" y="2890820"/>
            <a:ext cx="6127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конструкции и программное обеспечение существующих аналогов.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Изучить робототехнический набор Lego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Mindstorms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Inventor 51515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программное обеспечение для его программирования.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8834" y="121512"/>
            <a:ext cx="2934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музыкального инструментального дуэта 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набора LEGO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Mindstorms Robot Inventor 51515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3D4D05-FC31-4125-8361-2AB9D00F9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47" t="14217" r="40496" b="21523"/>
          <a:stretch/>
        </p:blipFill>
        <p:spPr>
          <a:xfrm>
            <a:off x="175864" y="271604"/>
            <a:ext cx="3281114" cy="274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389C83-38C9-4A0D-A81D-841617C6D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1" t="4821" r="12921" b="9373"/>
          <a:stretch/>
        </p:blipFill>
        <p:spPr>
          <a:xfrm rot="10800000">
            <a:off x="6405003" y="416586"/>
            <a:ext cx="2333312" cy="4948469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C7733-222A-4222-AEE5-CFB05703AC4B}"/>
              </a:ext>
            </a:extLst>
          </p:cNvPr>
          <p:cNvSpPr txBox="1"/>
          <p:nvPr/>
        </p:nvSpPr>
        <p:spPr>
          <a:xfrm>
            <a:off x="175864" y="5492642"/>
            <a:ext cx="833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Разработать и собрать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робогитару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барабаны 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 набора LEGO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Mindstorms Robot Inventor 51515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Запрограммировать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2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151065-AD95-4DAA-8285-549D014C1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1" t="4821" r="12921" b="9373"/>
          <a:stretch/>
        </p:blipFill>
        <p:spPr>
          <a:xfrm rot="16200000">
            <a:off x="2096542" y="-1644708"/>
            <a:ext cx="4950916" cy="85908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3004127" y="6046801"/>
            <a:ext cx="520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Функциональная схема работы </a:t>
            </a:r>
            <a:r>
              <a:rPr lang="ru-RU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робогитары</a:t>
            </a:r>
            <a:endParaRPr lang="ru-RU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CF17193F-7FFE-4583-B2A3-197CFC459E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6" t="46423" r="37439" b="44515"/>
          <a:stretch/>
        </p:blipFill>
        <p:spPr bwMode="auto">
          <a:xfrm>
            <a:off x="178231" y="57452"/>
            <a:ext cx="1641011" cy="144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93A2FFF6-D203-416D-8EBF-AD3254BE67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1" t="38315" r="54621" b="55731"/>
          <a:stretch/>
        </p:blipFill>
        <p:spPr bwMode="auto">
          <a:xfrm>
            <a:off x="4572000" y="3746377"/>
            <a:ext cx="1713390" cy="13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>
            <a:extLst>
              <a:ext uri="{FF2B5EF4-FFF2-40B4-BE49-F238E27FC236}">
                <a16:creationId xmlns:a16="http://schemas.microsoft.com/office/drawing/2014/main" id="{1D057AEF-6AB4-4EA4-9B6D-829D7695F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8" t="50623" r="59232" b="44631"/>
          <a:stretch/>
        </p:blipFill>
        <p:spPr bwMode="auto">
          <a:xfrm rot="5400000" flipH="1">
            <a:off x="381132" y="4612725"/>
            <a:ext cx="1018197" cy="109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0402A2-65C5-41A6-A024-E863D71DEFC0}"/>
              </a:ext>
            </a:extLst>
          </p:cNvPr>
          <p:cNvSpPr txBox="1"/>
          <p:nvPr/>
        </p:nvSpPr>
        <p:spPr>
          <a:xfrm>
            <a:off x="3322714" y="52640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Ультразвуковой датчик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BA8207-B714-4AF7-B843-A68A446CDCD6}"/>
              </a:ext>
            </a:extLst>
          </p:cNvPr>
          <p:cNvSpPr txBox="1"/>
          <p:nvPr/>
        </p:nvSpPr>
        <p:spPr>
          <a:xfrm>
            <a:off x="79898" y="5771341"/>
            <a:ext cx="1837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атчик цвета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A07D12-FBB7-4AEF-BDBF-6C9A7F551B47}"/>
              </a:ext>
            </a:extLst>
          </p:cNvPr>
          <p:cNvSpPr txBox="1"/>
          <p:nvPr/>
        </p:nvSpPr>
        <p:spPr>
          <a:xfrm>
            <a:off x="289881" y="1633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блок</a:t>
            </a:r>
            <a:endParaRPr lang="ru-RU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FCF383C-9A48-4C25-8627-33B64FCB6482}"/>
              </a:ext>
            </a:extLst>
          </p:cNvPr>
          <p:cNvCxnSpPr>
            <a:cxnSpLocks/>
          </p:cNvCxnSpPr>
          <p:nvPr/>
        </p:nvCxnSpPr>
        <p:spPr>
          <a:xfrm flipH="1">
            <a:off x="461639" y="3160450"/>
            <a:ext cx="772357" cy="16456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>
            <a:off x="1633491" y="1316703"/>
            <a:ext cx="347710" cy="14951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97BC290-AE21-449D-992F-0D624B3E471B}"/>
              </a:ext>
            </a:extLst>
          </p:cNvPr>
          <p:cNvCxnSpPr>
            <a:cxnSpLocks/>
          </p:cNvCxnSpPr>
          <p:nvPr/>
        </p:nvCxnSpPr>
        <p:spPr>
          <a:xfrm>
            <a:off x="3463771" y="3327575"/>
            <a:ext cx="1738544" cy="1108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7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7" y="1329860"/>
            <a:ext cx="5856270" cy="4231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9965" y="224443"/>
            <a:ext cx="2144684" cy="2576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Программный блок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4632" y="840323"/>
            <a:ext cx="2144684" cy="2576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Средние моторы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344" y="2076617"/>
            <a:ext cx="2144684" cy="2576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Барабанные палочки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5166" y="1947772"/>
            <a:ext cx="2144684" cy="2576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Большие моторы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51452" y="5950238"/>
            <a:ext cx="2144684" cy="2576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Большой барабан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5841" y="5821390"/>
            <a:ext cx="2144684" cy="2576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Малый барабан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99316" y="4630188"/>
            <a:ext cx="2144684" cy="2576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Ханг (металлофон)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258590" y="1069485"/>
            <a:ext cx="2201471" cy="129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334903" y="1069485"/>
            <a:ext cx="250317" cy="1150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078183" y="1644491"/>
            <a:ext cx="1474124" cy="43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103247" y="1947772"/>
            <a:ext cx="2581393" cy="128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844234" y="546562"/>
            <a:ext cx="387710" cy="1759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422028" y="5104015"/>
            <a:ext cx="186299" cy="717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153891" y="5202329"/>
            <a:ext cx="181012" cy="747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696136" y="3906982"/>
            <a:ext cx="783451" cy="723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21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1623" y="5544782"/>
            <a:ext cx="24961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Программа</a:t>
            </a:r>
          </a:p>
          <a:p>
            <a:r>
              <a:rPr lang="ru-RU" sz="3200" b="1" i="1" dirty="0" err="1"/>
              <a:t>робогитары</a:t>
            </a:r>
            <a:endParaRPr lang="ru-RU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62EDB7-69D0-488A-816E-0A976627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1" t="4821" r="12921" b="9373"/>
          <a:stretch/>
        </p:blipFill>
        <p:spPr>
          <a:xfrm rot="16200000">
            <a:off x="6333107" y="2823734"/>
            <a:ext cx="1713229" cy="3633401"/>
          </a:xfrm>
          <a:prstGeom prst="rect">
            <a:avLst/>
          </a:prstGeom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13D16B-3A7C-4B42-9389-19D5F9F01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13" r="-185" b="40326"/>
          <a:stretch/>
        </p:blipFill>
        <p:spPr>
          <a:xfrm>
            <a:off x="137577" y="139786"/>
            <a:ext cx="5224536" cy="61278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BFB393-783A-48D2-BA7A-5603AD3D8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622" r="26920" b="8697"/>
          <a:stretch/>
        </p:blipFill>
        <p:spPr>
          <a:xfrm>
            <a:off x="5195407" y="139786"/>
            <a:ext cx="3811016" cy="35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05" y="734326"/>
            <a:ext cx="3719801" cy="600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2" y="746964"/>
            <a:ext cx="3677612" cy="605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59461" y="74185"/>
            <a:ext cx="5217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Программа  барабанов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" y="7132"/>
            <a:ext cx="1827381" cy="132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02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93" y="339047"/>
            <a:ext cx="39584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Изучены конструкции и программное обеспечение существующих аналогов.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 робототехнический набор Lego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Mindstorms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Inventor 51515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программное обеспечение для его программирования.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робогитара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барабаны из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 набора LEGO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Mindstorms Robot Inventor 51515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запрограммированы.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2742" y="5734975"/>
            <a:ext cx="4836954" cy="58477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73" y="339047"/>
            <a:ext cx="4024251" cy="537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646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3033</TotalTime>
  <Words>206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Tobolsk</cp:lastModifiedBy>
  <cp:revision>56</cp:revision>
  <dcterms:created xsi:type="dcterms:W3CDTF">2021-03-10T09:58:45Z</dcterms:created>
  <dcterms:modified xsi:type="dcterms:W3CDTF">2023-04-08T07:14:05Z</dcterms:modified>
</cp:coreProperties>
</file>