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82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75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80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33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48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06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0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7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08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79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2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5088A-68E7-4705-90A6-AC464F8377F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10A7-33B9-4CF0-9A7B-4740C59C4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48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8640" y="286340"/>
            <a:ext cx="6426926" cy="1376997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Копатыч</a:t>
            </a:r>
            <a:r>
              <a:rPr lang="ru-RU" dirty="0" smtClean="0"/>
              <a:t> строитель</a:t>
            </a:r>
            <a:br>
              <a:rPr lang="ru-RU" dirty="0" smtClean="0"/>
            </a:br>
            <a:r>
              <a:rPr lang="ru-RU" sz="2400" dirty="0" smtClean="0"/>
              <a:t>Данилюк Савелий 4 класс</a:t>
            </a:r>
            <a:br>
              <a:rPr lang="ru-RU" sz="2400" dirty="0" smtClean="0"/>
            </a:br>
            <a:r>
              <a:rPr lang="ru-RU" sz="2400" dirty="0" smtClean="0"/>
              <a:t>Чебаков Иван 4 класс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4926" y="4476206"/>
            <a:ext cx="8813074" cy="781594"/>
          </a:xfrm>
        </p:spPr>
        <p:txBody>
          <a:bodyPr/>
          <a:lstStyle/>
          <a:p>
            <a:r>
              <a:rPr lang="ru-RU" dirty="0" smtClean="0"/>
              <a:t>Робот помогает при дорожном строительстве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82" y="1838597"/>
            <a:ext cx="3283131" cy="24623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942" y="686163"/>
            <a:ext cx="2711087" cy="361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837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Копатыч строитель Данилюк Савелий 4 класс Чебаков Иван 4 класс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Копатыч строитель Данилюк Савелий 4 класс Чебаков Иван 4 класс</dc:title>
  <dc:creator>Проектор</dc:creator>
  <cp:lastModifiedBy>Проектор</cp:lastModifiedBy>
  <cp:revision>1</cp:revision>
  <dcterms:created xsi:type="dcterms:W3CDTF">2023-04-07T11:39:16Z</dcterms:created>
  <dcterms:modified xsi:type="dcterms:W3CDTF">2023-04-07T11:41:33Z</dcterms:modified>
</cp:coreProperties>
</file>