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AD32-A37B-4370-8F3C-FBD22013E74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0F09-9598-4DD8-A4F6-D6308C48D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481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AD32-A37B-4370-8F3C-FBD22013E74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0F09-9598-4DD8-A4F6-D6308C48D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084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AD32-A37B-4370-8F3C-FBD22013E74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0F09-9598-4DD8-A4F6-D6308C48D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11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AD32-A37B-4370-8F3C-FBD22013E74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0F09-9598-4DD8-A4F6-D6308C48D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75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AD32-A37B-4370-8F3C-FBD22013E74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0F09-9598-4DD8-A4F6-D6308C48D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82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AD32-A37B-4370-8F3C-FBD22013E74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0F09-9598-4DD8-A4F6-D6308C48D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470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AD32-A37B-4370-8F3C-FBD22013E74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0F09-9598-4DD8-A4F6-D6308C48D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18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AD32-A37B-4370-8F3C-FBD22013E74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0F09-9598-4DD8-A4F6-D6308C48D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344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AD32-A37B-4370-8F3C-FBD22013E74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0F09-9598-4DD8-A4F6-D6308C48D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329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AD32-A37B-4370-8F3C-FBD22013E74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0F09-9598-4DD8-A4F6-D6308C48D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316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AD32-A37B-4370-8F3C-FBD22013E74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0F09-9598-4DD8-A4F6-D6308C48D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91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AAD32-A37B-4370-8F3C-FBD22013E74D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00F09-9598-4DD8-A4F6-D6308C48D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22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103" y="756603"/>
            <a:ext cx="5164183" cy="6280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Водомерка</a:t>
            </a:r>
            <a:br>
              <a:rPr lang="ru-RU" dirty="0" smtClean="0"/>
            </a:br>
            <a:r>
              <a:rPr lang="ru-RU" sz="2700" dirty="0" smtClean="0"/>
              <a:t>Дима Волосатов 4 класс</a:t>
            </a: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15543" y="4505642"/>
            <a:ext cx="5965372" cy="1640431"/>
          </a:xfrm>
        </p:spPr>
        <p:txBody>
          <a:bodyPr/>
          <a:lstStyle/>
          <a:p>
            <a:r>
              <a:rPr lang="ru-RU" dirty="0" smtClean="0"/>
              <a:t>Робот для чистки берега водоема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239" y="1561010"/>
            <a:ext cx="3074126" cy="230559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286" y="490379"/>
            <a:ext cx="4998720" cy="374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4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7203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</Words>
  <Application>Microsoft Office PowerPoint</Application>
  <PresentationFormat>Широкоэкранный</PresentationFormat>
  <Paragraphs>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Водомерка Дима Волосатов 4 класс</vt:lpstr>
      <vt:lpstr>программа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Водомерка Дима Волосатов 4 класс</dc:title>
  <dc:creator>Проектор</dc:creator>
  <cp:lastModifiedBy>Проектор</cp:lastModifiedBy>
  <cp:revision>2</cp:revision>
  <dcterms:created xsi:type="dcterms:W3CDTF">2023-04-07T11:05:22Z</dcterms:created>
  <dcterms:modified xsi:type="dcterms:W3CDTF">2023-04-07T11:09:36Z</dcterms:modified>
</cp:coreProperties>
</file>