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48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8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11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5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2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47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18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34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2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31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1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AD32-A37B-4370-8F3C-FBD22013E74D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0F09-9598-4DD8-A4F6-D6308C48D3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2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103" y="756603"/>
            <a:ext cx="5164183" cy="6280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Водомерка</a:t>
            </a:r>
            <a:br>
              <a:rPr lang="ru-RU" dirty="0" smtClean="0"/>
            </a:br>
            <a:r>
              <a:rPr lang="ru-RU" sz="2700" dirty="0" smtClean="0"/>
              <a:t>Дима Волосатов 4 класс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15543" y="4505642"/>
            <a:ext cx="5965372" cy="1640431"/>
          </a:xfrm>
        </p:spPr>
        <p:txBody>
          <a:bodyPr/>
          <a:lstStyle/>
          <a:p>
            <a:r>
              <a:rPr lang="ru-RU" dirty="0" smtClean="0"/>
              <a:t>Робот для чистки берега водоема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39" y="1561010"/>
            <a:ext cx="3074126" cy="23055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6" y="490379"/>
            <a:ext cx="4998720" cy="374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9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20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Водомерка Дима Волосатов 4 класс</vt:lpstr>
      <vt:lpstr>программа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Водомерка Дима Волосатов 4 класс</dc:title>
  <dc:creator>Проектор</dc:creator>
  <cp:lastModifiedBy>Проектор</cp:lastModifiedBy>
  <cp:revision>2</cp:revision>
  <dcterms:created xsi:type="dcterms:W3CDTF">2023-04-07T11:05:22Z</dcterms:created>
  <dcterms:modified xsi:type="dcterms:W3CDTF">2023-04-07T11:09:36Z</dcterms:modified>
</cp:coreProperties>
</file>