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711-8910-441C-85A4-339E22B435FC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A979-2C65-4607-8E62-27516F691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56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711-8910-441C-85A4-339E22B435FC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A979-2C65-4607-8E62-27516F691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4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711-8910-441C-85A4-339E22B435FC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A979-2C65-4607-8E62-27516F691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08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711-8910-441C-85A4-339E22B435FC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A979-2C65-4607-8E62-27516F691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7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711-8910-441C-85A4-339E22B435FC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A979-2C65-4607-8E62-27516F691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03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711-8910-441C-85A4-339E22B435FC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A979-2C65-4607-8E62-27516F691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9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711-8910-441C-85A4-339E22B435FC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A979-2C65-4607-8E62-27516F6910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4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711-8910-441C-85A4-339E22B435FC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A979-2C65-4607-8E62-27516F691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2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711-8910-441C-85A4-339E22B435FC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A979-2C65-4607-8E62-27516F691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2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711-8910-441C-85A4-339E22B435FC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A979-2C65-4607-8E62-27516F691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9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CE69711-8910-441C-85A4-339E22B435FC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A979-2C65-4607-8E62-27516F691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1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CE69711-8910-441C-85A4-339E22B435FC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721A979-2C65-4607-8E62-27516F691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6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0E75D5-B354-01D7-33B3-BCE00B234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"/>
          <a:stretch/>
        </p:blipFill>
        <p:spPr>
          <a:xfrm>
            <a:off x="623322" y="316523"/>
            <a:ext cx="4962139" cy="6052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40F2B2-8DEF-03EF-4795-F5DBC5E9147B}"/>
              </a:ext>
            </a:extLst>
          </p:cNvPr>
          <p:cNvSpPr txBox="1"/>
          <p:nvPr/>
        </p:nvSpPr>
        <p:spPr>
          <a:xfrm>
            <a:off x="6606540" y="1160585"/>
            <a:ext cx="45537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	Робот «Вася </a:t>
            </a:r>
            <a:r>
              <a:rPr lang="ru-RU" sz="2000" dirty="0" err="1"/>
              <a:t>Обнимашкин</a:t>
            </a:r>
            <a:r>
              <a:rPr lang="ru-RU" sz="2000" dirty="0"/>
              <a:t>» может обнимать, танцевать, играть музыку, а так же отвечать на вопросы. </a:t>
            </a:r>
          </a:p>
          <a:p>
            <a:pPr algn="just"/>
            <a:r>
              <a:rPr lang="ru-RU" sz="2000" dirty="0"/>
              <a:t>	На него можно позвонить или написать СМС. Вася возьмёт трубку и таким образом родитель сможет разговаривать с ребёнком, если тот еще слишком мал, чтобы иметь собственный телефон. </a:t>
            </a:r>
          </a:p>
          <a:p>
            <a:pPr algn="just"/>
            <a:r>
              <a:rPr lang="ru-RU" sz="2000" dirty="0"/>
              <a:t>	Можно написать смс с командой, и Вася выполнит определенное действие. Например, напомнит ребёнку про уроки или важное событие.</a:t>
            </a:r>
          </a:p>
        </p:txBody>
      </p:sp>
    </p:spTree>
    <p:extLst>
      <p:ext uri="{BB962C8B-B14F-4D97-AF65-F5344CB8AC3E}">
        <p14:creationId xmlns:p14="http://schemas.microsoft.com/office/powerpoint/2010/main" val="308864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D9A6B9-1D2D-C859-893A-02D43D56D5D9}"/>
              </a:ext>
            </a:extLst>
          </p:cNvPr>
          <p:cNvSpPr txBox="1"/>
          <p:nvPr/>
        </p:nvSpPr>
        <p:spPr>
          <a:xfrm>
            <a:off x="6321552" y="3821942"/>
            <a:ext cx="5757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Включение производится тумблером, основные режимы выводятся на закрепленной информационной панели. Кнопкой переключаются следующие режимы: </a:t>
            </a:r>
          </a:p>
          <a:p>
            <a:r>
              <a:rPr lang="ru-RU" dirty="0"/>
              <a:t>1) Танец.</a:t>
            </a:r>
          </a:p>
          <a:p>
            <a:r>
              <a:rPr lang="ru-RU" dirty="0"/>
              <a:t>2) Музыка.</a:t>
            </a:r>
          </a:p>
          <a:p>
            <a:r>
              <a:rPr lang="ru-RU" dirty="0"/>
              <a:t>3) Ванга (ответы на вопросы).</a:t>
            </a:r>
          </a:p>
          <a:p>
            <a:r>
              <a:rPr lang="ru-RU" dirty="0"/>
              <a:t>4) </a:t>
            </a:r>
            <a:r>
              <a:rPr lang="ru-RU" dirty="0" err="1"/>
              <a:t>Обним</a:t>
            </a:r>
            <a:r>
              <a:rPr lang="ru-RU" dirty="0"/>
              <a:t>. </a:t>
            </a:r>
          </a:p>
          <a:p>
            <a:r>
              <a:rPr lang="ru-RU" dirty="0"/>
              <a:t>Помимо кнопочного переключение возможно управление роботом путем дозвона через встроенную сим-карту.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9D5C41-0F80-84A6-A360-5D38DD745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2" y="173736"/>
            <a:ext cx="4572000" cy="3429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EA0BB7-92F0-5565-3558-CAD7BCD48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" y="234169"/>
            <a:ext cx="5925312" cy="444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FEDECA-CF26-53B8-07D3-F530A8090FC0}"/>
              </a:ext>
            </a:extLst>
          </p:cNvPr>
          <p:cNvSpPr txBox="1"/>
          <p:nvPr/>
        </p:nvSpPr>
        <p:spPr>
          <a:xfrm>
            <a:off x="204216" y="4678153"/>
            <a:ext cx="7301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Вася создавался в Волгоградском </a:t>
            </a:r>
          </a:p>
          <a:p>
            <a:r>
              <a:rPr lang="ru-RU" dirty="0"/>
              <a:t>клубе робототехники «Ага» </a:t>
            </a:r>
          </a:p>
          <a:p>
            <a:r>
              <a:rPr lang="ru-RU" dirty="0"/>
              <a:t>на платформе </a:t>
            </a:r>
            <a:r>
              <a:rPr lang="ru-RU" dirty="0" err="1"/>
              <a:t>Ардуино</a:t>
            </a:r>
            <a:r>
              <a:rPr lang="ru-RU" dirty="0"/>
              <a:t> </a:t>
            </a:r>
            <a:r>
              <a:rPr lang="ru-RU" dirty="0" err="1"/>
              <a:t>уно</a:t>
            </a:r>
            <a:r>
              <a:rPr lang="ru-RU" dirty="0"/>
              <a:t> (</a:t>
            </a:r>
            <a:r>
              <a:rPr lang="ru-RU" dirty="0" err="1"/>
              <a:t>arduino</a:t>
            </a:r>
            <a:r>
              <a:rPr lang="ru-RU" dirty="0"/>
              <a:t> </a:t>
            </a:r>
            <a:r>
              <a:rPr lang="ru-RU" dirty="0" err="1"/>
              <a:t>uno</a:t>
            </a:r>
            <a:r>
              <a:rPr lang="ru-RU" dirty="0"/>
              <a:t>) с использованием: </a:t>
            </a:r>
          </a:p>
          <a:p>
            <a:r>
              <a:rPr lang="ru-RU" dirty="0"/>
              <a:t>Df_mini_mp3, Sim800L, L296n - драйвер двигателей, </a:t>
            </a:r>
          </a:p>
          <a:p>
            <a:r>
              <a:rPr lang="ru-RU" dirty="0"/>
              <a:t>Преобразователи напряжения lm2596,</a:t>
            </a:r>
          </a:p>
          <a:p>
            <a:r>
              <a:rPr lang="ru-RU" dirty="0"/>
              <a:t>Аккумуляторы </a:t>
            </a:r>
            <a:r>
              <a:rPr lang="ru-RU" dirty="0" err="1"/>
              <a:t>lion</a:t>
            </a:r>
            <a:r>
              <a:rPr lang="ru-RU" dirty="0"/>
              <a:t> 18650,</a:t>
            </a:r>
          </a:p>
          <a:p>
            <a:r>
              <a:rPr lang="ru-RU" dirty="0"/>
              <a:t>Платформа </a:t>
            </a:r>
            <a:r>
              <a:rPr lang="ru-RU" dirty="0" err="1"/>
              <a:t>dfrobot</a:t>
            </a:r>
            <a:r>
              <a:rPr lang="ru-RU" dirty="0"/>
              <a:t> пират</a:t>
            </a:r>
          </a:p>
        </p:txBody>
      </p:sp>
    </p:spTree>
    <p:extLst>
      <p:ext uri="{BB962C8B-B14F-4D97-AF65-F5344CB8AC3E}">
        <p14:creationId xmlns:p14="http://schemas.microsoft.com/office/powerpoint/2010/main" val="350278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12103-2F98-6B1B-C0A0-1C1E2E80B980}"/>
              </a:ext>
            </a:extLst>
          </p:cNvPr>
          <p:cNvSpPr txBox="1"/>
          <p:nvPr/>
        </p:nvSpPr>
        <p:spPr>
          <a:xfrm>
            <a:off x="214884" y="2997570"/>
            <a:ext cx="482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Радость общения с роботом Васей </a:t>
            </a:r>
          </a:p>
          <a:p>
            <a:r>
              <a:rPr lang="ru-RU" dirty="0"/>
              <a:t>первым оценил кот </a:t>
            </a:r>
            <a:r>
              <a:rPr lang="ru-RU" dirty="0" err="1"/>
              <a:t>Буся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658E01-AC23-DC16-4840-60AEAFA60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10986"/>
            <a:ext cx="4329876" cy="288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E48EEF-DF06-48F8-7AD3-9A12D65D567F}"/>
              </a:ext>
            </a:extLst>
          </p:cNvPr>
          <p:cNvSpPr txBox="1"/>
          <p:nvPr/>
        </p:nvSpPr>
        <p:spPr>
          <a:xfrm>
            <a:off x="5207508" y="4999982"/>
            <a:ext cx="6551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сравнению с первой версией Вася заметно подрос, обзавелся устойчивой колесной базой, начал разговаривать </a:t>
            </a:r>
          </a:p>
          <a:p>
            <a:r>
              <a:rPr lang="ru-RU" dirty="0"/>
              <a:t>и выполнять многие новые функции. </a:t>
            </a:r>
          </a:p>
          <a:p>
            <a:r>
              <a:rPr lang="ru-RU" dirty="0"/>
              <a:t>В перспективе – создание серии развлекающих роботов </a:t>
            </a:r>
          </a:p>
          <a:p>
            <a:r>
              <a:rPr lang="ru-RU" dirty="0"/>
              <a:t>для реабилитации детей  со сложностями в общении.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BF356F-1232-4F2D-CA5F-8898C0FE8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4" y="3778141"/>
            <a:ext cx="3669792" cy="275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B1FF26-99EC-53C2-A4DC-6B629E3B3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08" y="237744"/>
            <a:ext cx="6132576" cy="459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438296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73</TotalTime>
  <Words>215</Words>
  <Application>Microsoft Office PowerPoint</Application>
  <PresentationFormat>Широкоэкранный</PresentationFormat>
  <Paragraphs>22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Corbel</vt:lpstr>
      <vt:lpstr>Gill Sans MT</vt:lpstr>
      <vt:lpstr>Посылка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OEM</cp:lastModifiedBy>
  <cp:revision>16</cp:revision>
  <dcterms:created xsi:type="dcterms:W3CDTF">2023-03-31T19:58:54Z</dcterms:created>
  <dcterms:modified xsi:type="dcterms:W3CDTF">2023-03-31T22:06:12Z</dcterms:modified>
</cp:coreProperties>
</file>