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3557-DCB5-4793-8497-FB469DD88327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9D6A-6998-46E1-81EF-65660FFC5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o2@samara.ed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5160140_34-phonoteka-org-p-sine-korichnevii-fon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779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 2» городского округа Самара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Россия, 443028, г.Самара,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Крутые Ключи, ул.Мира д.91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(84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254-81-47, 254-81-48, e-mail: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doo2@samara.edu.ru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04864"/>
            <a:ext cx="9144000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МЕХАНИЗИРОВАННЫЕ УСТРОЙСТВА ДЛЯ УЛУЧШЕНИЯ ПРОИЗВОДСТВА ГИТАР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340769"/>
            <a:ext cx="914400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«Самарские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грушинки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04664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44008" y="3501008"/>
            <a:ext cx="449999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Джиландзе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Давид,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Зыкрянов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Демид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Логинова Мария Юрьевна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Чигарина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Нуртаевна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Самара, 2023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K1sS83LyuUA.jpg"/>
          <p:cNvPicPr>
            <a:picLocks noChangeAspect="1"/>
          </p:cNvPicPr>
          <p:nvPr/>
        </p:nvPicPr>
        <p:blipFill>
          <a:blip r:embed="rId5" cstate="print"/>
          <a:srcRect t="8001" r="7476"/>
          <a:stretch>
            <a:fillRect/>
          </a:stretch>
        </p:blipFill>
        <p:spPr>
          <a:xfrm>
            <a:off x="467544" y="3582404"/>
            <a:ext cx="3270402" cy="2438884"/>
          </a:xfrm>
          <a:prstGeom prst="rect">
            <a:avLst/>
          </a:prstGeom>
        </p:spPr>
      </p:pic>
    </p:spTree>
  </p:cSld>
  <p:clrMapOvr>
    <a:masterClrMapping/>
  </p:clrMapOvr>
  <p:transition advTm="1538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5160140_34-phonoteka-org-p-sine-korichnevii-fon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22305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устройства</a:t>
            </a:r>
            <a:endParaRPr lang="ru-RU" sz="3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vK4rs6Y28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992888" cy="518457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11560" y="4869160"/>
            <a:ext cx="1728192" cy="1296144"/>
          </a:xfrm>
          <a:prstGeom prst="wedgeRoundRectCallout">
            <a:avLst>
              <a:gd name="adj1" fmla="val 7917"/>
              <a:gd name="adj2" fmla="val -822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63688" y="1484784"/>
            <a:ext cx="2448272" cy="1152128"/>
          </a:xfrm>
          <a:prstGeom prst="wedgeRoundRectCallout">
            <a:avLst>
              <a:gd name="adj1" fmla="val 33823"/>
              <a:gd name="adj2" fmla="val 786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Механизм по изготовлению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876256" y="1628800"/>
            <a:ext cx="2016224" cy="1080120"/>
          </a:xfrm>
          <a:prstGeom prst="wedgeRoundRectCallout">
            <a:avLst>
              <a:gd name="adj1" fmla="val -72877"/>
              <a:gd name="adj2" fmla="val 1420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Механизм-пресс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170080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Робот - гитарист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6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5160140_34-phonoteka-org-p-sine-korichnevii-fon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EJ2p3Ggv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376772"/>
            <a:ext cx="3312368" cy="2484276"/>
          </a:xfrm>
          <a:prstGeom prst="rect">
            <a:avLst/>
          </a:prstGeom>
        </p:spPr>
      </p:pic>
      <p:pic>
        <p:nvPicPr>
          <p:cNvPr id="7" name="Рисунок 6" descr="QLamOBN9a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576" y="1340768"/>
            <a:ext cx="3816424" cy="2862318"/>
          </a:xfrm>
          <a:prstGeom prst="rect">
            <a:avLst/>
          </a:prstGeom>
        </p:spPr>
      </p:pic>
      <p:pic>
        <p:nvPicPr>
          <p:cNvPr id="8" name="Рисунок 7" descr="pvSbhjxfE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2139702" cy="2852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V="1">
            <a:off x="0" y="36933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755"/>
            <a:ext cx="9144000" cy="1298377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Фанкластик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использованием защелок и осей (284 детали);</a:t>
            </a:r>
            <a:endParaRPr kumimoji="0" lang="ru-RU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 </a:t>
            </a:r>
            <a:r>
              <a:rPr kumimoji="0" lang="en-US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LEGO Education (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деталей)</a:t>
            </a:r>
            <a:endParaRPr kumimoji="0" lang="ru-RU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</a:t>
            </a:r>
            <a:r>
              <a:rPr kumimoji="0" lang="en-US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LEGO Education </a:t>
            </a:r>
            <a:r>
              <a:rPr kumimoji="0" lang="en-US" b="0" i="0" u="none" strike="noStrike" cap="none" normalizeH="0" baseline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WeDo</a:t>
            </a:r>
            <a:r>
              <a:rPr kumimoji="0" lang="en-US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2.0 (215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деталей</a:t>
            </a:r>
            <a:r>
              <a:rPr kumimoji="0" lang="en-US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7dvSdWXkgo.jpg"/>
          <p:cNvPicPr>
            <a:picLocks noChangeAspect="1"/>
          </p:cNvPicPr>
          <p:nvPr/>
        </p:nvPicPr>
        <p:blipFill>
          <a:blip r:embed="rId6" cstate="print"/>
          <a:srcRect l="9031" t="10127" b="8768"/>
          <a:stretch>
            <a:fillRect/>
          </a:stretch>
        </p:blipFill>
        <p:spPr>
          <a:xfrm>
            <a:off x="5159557" y="4193704"/>
            <a:ext cx="3984443" cy="2664296"/>
          </a:xfrm>
          <a:prstGeom prst="rect">
            <a:avLst/>
          </a:prstGeom>
        </p:spPr>
      </p:pic>
      <p:pic>
        <p:nvPicPr>
          <p:cNvPr id="11" name="Рисунок 10" descr="an-acoustic-guitar-vecto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349912" y="2474624"/>
            <a:ext cx="5796105" cy="3528393"/>
          </a:xfrm>
          <a:prstGeom prst="rect">
            <a:avLst/>
          </a:prstGeom>
        </p:spPr>
      </p:pic>
    </p:spTree>
  </p:cSld>
  <p:clrMapOvr>
    <a:masterClrMapping/>
  </p:clrMapOvr>
  <p:transition advTm="1324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110</Words>
  <Application>Microsoft Office PowerPoint</Application>
  <PresentationFormat>Экран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2023-03-27T10:42:29Z</dcterms:created>
  <dcterms:modified xsi:type="dcterms:W3CDTF">2023-03-27T11:44:55Z</dcterms:modified>
</cp:coreProperties>
</file>