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sldIdLst>
    <p:sldId id="256" r:id="rId2"/>
    <p:sldId id="433" r:id="rId3"/>
    <p:sldId id="434" r:id="rId4"/>
    <p:sldId id="435" r:id="rId5"/>
    <p:sldId id="436" r:id="rId6"/>
    <p:sldId id="43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837" autoAdjust="0"/>
  </p:normalViewPr>
  <p:slideViewPr>
    <p:cSldViewPr snapToGrid="0">
      <p:cViewPr>
        <p:scale>
          <a:sx n="100" d="100"/>
          <a:sy n="100" d="100"/>
        </p:scale>
        <p:origin x="-19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4C72E-B670-40AB-918F-723BAB15060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5997-E994-47A1-8257-76B335BB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8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23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45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998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8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680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461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04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66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3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34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06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76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0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07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10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7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797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89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Эстафета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Приволжская детская железная дорога</a:t>
            </a:r>
          </a:p>
          <a:p>
            <a:r>
              <a:rPr lang="ru-RU" dirty="0" smtClean="0"/>
              <a:t>Галкин Платон</a:t>
            </a:r>
          </a:p>
          <a:p>
            <a:r>
              <a:rPr lang="ru-RU" dirty="0" smtClean="0"/>
              <a:t>Кан Георгий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382" y="872673"/>
            <a:ext cx="7282543" cy="68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24" y="1881052"/>
            <a:ext cx="3228975" cy="446259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Основные причины: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неудовлетворительная организация работ;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нарушение действующих правил и инструкций по охране труда;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недостатки в обучении работников безопасности труда.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237" y="2919740"/>
            <a:ext cx="4087314" cy="379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14800" y="1943645"/>
            <a:ext cx="4219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В 2021 году в 8% подразделений ОАО «РЖД» зафиксированы случаи смертельного травматизма.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33FF7BD1-3AC9-2745-916E-1E40BA1F0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9074" y="2656823"/>
            <a:ext cx="3667125" cy="3886852"/>
          </a:xfrm>
        </p:spPr>
        <p:txBody>
          <a:bodyPr/>
          <a:lstStyle/>
          <a:p>
            <a:pPr algn="l">
              <a:buNone/>
            </a:pPr>
            <a:r>
              <a:rPr lang="ru-RU" sz="2200" dirty="0" smtClean="0"/>
              <a:t>Снизить влияние человеческого фактора при проведении ремонтно-восстановительных работ без закрытии пути. Снизить потребность в человеческих ресурсах рабочих специальностей</a:t>
            </a:r>
            <a:endParaRPr lang="ru-RU" sz="22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3FF7BD1-3AC9-2745-916E-1E40BA1F09FB}"/>
              </a:ext>
            </a:extLst>
          </p:cNvPr>
          <p:cNvSpPr txBox="1">
            <a:spLocks/>
          </p:cNvSpPr>
          <p:nvPr/>
        </p:nvSpPr>
        <p:spPr>
          <a:xfrm>
            <a:off x="3886200" y="2047223"/>
            <a:ext cx="5257800" cy="5018741"/>
          </a:xfrm>
          <a:prstGeom prst="rect">
            <a:avLst/>
          </a:prstGeo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Разработать и собрать короб устройств;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Организовать передачу данных по сети </a:t>
            </a:r>
            <a:r>
              <a:rPr lang="en-US" dirty="0" smtClean="0"/>
              <a:t>GSM</a:t>
            </a:r>
            <a:r>
              <a:rPr lang="ru-RU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Организовать передачу данных по радио каналу;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/>
              <a:t>Ораганизовать</a:t>
            </a:r>
            <a:r>
              <a:rPr lang="ru-RU" dirty="0" smtClean="0"/>
              <a:t> передачу данных по </a:t>
            </a:r>
            <a:r>
              <a:rPr lang="ru-RU" dirty="0" err="1" smtClean="0"/>
              <a:t>блютус</a:t>
            </a:r>
            <a:r>
              <a:rPr lang="ru-RU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Обеспечить управление сетевой розеткой 220 В 50 Гц;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Освоить управление адресной светодиодной лентой;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Освоить получение и обработку данных </a:t>
            </a:r>
            <a:r>
              <a:rPr lang="en-US" dirty="0" smtClean="0"/>
              <a:t>GPS</a:t>
            </a:r>
            <a:r>
              <a:rPr lang="ru-RU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Обучить систему регистрировать внешние помехи;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Обеспечить бесперебойность работы системы 24/7 без дополнительных источников энергии.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sz="quarter" idx="10"/>
          </p:nvPr>
        </p:nvSpPr>
        <p:spPr>
          <a:xfrm>
            <a:off x="0" y="1839259"/>
            <a:ext cx="4419600" cy="5018741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Проект эстафета состоит из 3х устройств.</a:t>
            </a:r>
          </a:p>
          <a:p>
            <a:pPr algn="l"/>
            <a:r>
              <a:rPr lang="ru-RU" sz="2000" dirty="0" smtClean="0"/>
              <a:t>«Эста» - это регистратор. Задача регистратора зафиксировать приближающуюся опасность и передать данные второму устройству «Фете».</a:t>
            </a:r>
          </a:p>
          <a:p>
            <a:pPr algn="l"/>
            <a:r>
              <a:rPr lang="ru-RU" sz="2000" dirty="0" smtClean="0"/>
              <a:t>«Фета» получив сигнал от «Эсты», включает </a:t>
            </a:r>
            <a:r>
              <a:rPr lang="ru-RU" sz="2000" dirty="0" err="1" smtClean="0"/>
              <a:t>свето-шумовую</a:t>
            </a:r>
            <a:r>
              <a:rPr lang="ru-RU" sz="2000" dirty="0" smtClean="0"/>
              <a:t> сигнализацию, отключает электроприборы и отправляет сигнал «Жилету».</a:t>
            </a:r>
          </a:p>
          <a:p>
            <a:pPr algn="l"/>
            <a:r>
              <a:rPr lang="ru-RU" sz="2000" dirty="0" smtClean="0"/>
              <a:t>«Жилет» по команде «</a:t>
            </a:r>
            <a:r>
              <a:rPr lang="ru-RU" sz="2000" dirty="0" err="1" smtClean="0"/>
              <a:t>Феты</a:t>
            </a:r>
            <a:r>
              <a:rPr lang="ru-RU" sz="2000" dirty="0" smtClean="0"/>
              <a:t>» включает световую сигнализацию.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9863"/>
          <a:stretch>
            <a:fillRect/>
          </a:stretch>
        </p:blipFill>
        <p:spPr bwMode="auto">
          <a:xfrm>
            <a:off x="4299857" y="1886884"/>
            <a:ext cx="5606143" cy="44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Электроника</a:t>
            </a:r>
            <a:endParaRPr lang="ru-RU" dirty="0"/>
          </a:p>
        </p:txBody>
      </p:sp>
      <p:pic>
        <p:nvPicPr>
          <p:cNvPr id="4" name="Рисунок 3" descr="https://om-ek.ru/image/cache/catalog/YML738d629cfaf8dc1006d7079aba32438a/germetichnye-akb/IMGf8498a787e2850f3ae47516c2b7534a3-720x7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454524"/>
            <a:ext cx="1792857" cy="19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t="20277" b="9217"/>
          <a:stretch>
            <a:fillRect/>
          </a:stretch>
        </p:blipFill>
        <p:spPr bwMode="auto">
          <a:xfrm>
            <a:off x="142875" y="5018885"/>
            <a:ext cx="1940183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448" y="2411906"/>
            <a:ext cx="1786878" cy="17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t="13187" b="5714"/>
          <a:stretch>
            <a:fillRect/>
          </a:stretch>
        </p:blipFill>
        <p:spPr bwMode="auto">
          <a:xfrm>
            <a:off x="2182692" y="2257794"/>
            <a:ext cx="2267849" cy="200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 l="14336" b="9431"/>
          <a:stretch>
            <a:fillRect/>
          </a:stretch>
        </p:blipFill>
        <p:spPr bwMode="auto">
          <a:xfrm>
            <a:off x="5034870" y="4522595"/>
            <a:ext cx="1670730" cy="1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4871" y="2601149"/>
            <a:ext cx="1804080" cy="13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 l="5367" t="5764"/>
          <a:stretch>
            <a:fillRect/>
          </a:stretch>
        </p:blipFill>
        <p:spPr bwMode="auto">
          <a:xfrm>
            <a:off x="2670264" y="5508017"/>
            <a:ext cx="1608108" cy="115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ages.squarespace-cdn.com/content/v1/5cbf695de8ba44a28f6351f0/1557180158048-J65XVDBPYMGOX2VMEZVS/NRF24L01_ant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6746" y="4060759"/>
            <a:ext cx="1649054" cy="14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3294" y="5105288"/>
            <a:ext cx="1786881" cy="13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помощи электронных устройств можно выполнять работу сигналиста и повысить безаварийность на железной дороге. </a:t>
            </a:r>
          </a:p>
          <a:p>
            <a:pPr>
              <a:buNone/>
            </a:pPr>
            <a:r>
              <a:rPr lang="ru-RU" dirty="0" smtClean="0"/>
              <a:t>Поставленная цель достигнута, все задачи выполнены.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17477</TotalTime>
  <Words>221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Берлин</vt:lpstr>
      <vt:lpstr>Эстафета</vt:lpstr>
      <vt:lpstr>Слайд 2</vt:lpstr>
      <vt:lpstr>Цель и задачи</vt:lpstr>
      <vt:lpstr>Алгоритм</vt:lpstr>
      <vt:lpstr>Электроника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Tarasov</dc:creator>
  <cp:lastModifiedBy>Kvantorium</cp:lastModifiedBy>
  <cp:revision>422</cp:revision>
  <dcterms:created xsi:type="dcterms:W3CDTF">2019-10-26T19:57:23Z</dcterms:created>
  <dcterms:modified xsi:type="dcterms:W3CDTF">2023-03-16T07:26:29Z</dcterms:modified>
</cp:coreProperties>
</file>