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9" r:id="rId4"/>
    <p:sldId id="274" r:id="rId5"/>
    <p:sldId id="281" r:id="rId6"/>
    <p:sldId id="286" r:id="rId7"/>
    <p:sldId id="285" r:id="rId8"/>
    <p:sldId id="270" r:id="rId9"/>
    <p:sldId id="283" r:id="rId10"/>
    <p:sldId id="271" r:id="rId11"/>
    <p:sldId id="287" r:id="rId12"/>
    <p:sldId id="288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279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4326-6336-4A07-8FDB-A4829608A1F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EEB52-30F9-4B67-B89F-A8A52164B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139EA-2114-4DAE-8CDF-B25925ED8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93312B-1611-4175-8559-7C53FD969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DA60C-2975-4F1E-A753-EC55154E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18A10-FF91-4A85-B533-C678C589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493CE-341C-4222-BB28-AA8163DD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4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79B50-91F2-4ECD-8A09-59B0AC23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7BF9C9-7E4C-4C3E-8927-350467DCE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40C39-E840-4847-B505-ACA9F2EF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30944-FCCC-4529-9895-DCE25CC7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02B9B-A12B-4145-9B31-BA36C582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1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D0ADCB-3AF5-4EA4-989D-81FC25E83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60ED37-B034-45C1-89BB-C04B5416D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E04D4-C705-41E6-BA78-A2EB7965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B80E7-4CBC-4640-BB3C-993E1C5F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99A84-F635-4420-8FEC-2AFB2DD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1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66559-DF2C-4EBE-9D1F-29727310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ADF19-9B2F-4878-9E5D-7FFE0C6F1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62F55-4BF3-4152-954A-26DA4E4C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D4A3B-F5D5-49FB-A9FB-2A1D98C4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0B696-FD02-41FD-80CD-93625951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4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D5374-BAD2-4658-BC4F-002EBDBC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918BB0-5999-480C-9C91-805F330D5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616C5-5FCF-4A75-A23D-26D8E061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9C3F2-8B90-4B06-8BA9-72759B19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11B13-5073-4AEE-8B25-86FF3C53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697F0-180C-4EB9-8D00-C2D6E3F0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5772C-4C7E-494E-BE64-5A356080A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EE65A-5FE4-4AAD-BDA0-D89A652ED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1D8077-5E89-4C78-AEEF-A61F61C5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136F-E1C7-4790-A579-43D7B6E9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5E69CB-51CA-43AF-AD9B-48806F73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2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7D31B-97F5-4A8A-AFCD-DD058393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B58D71-4485-4566-BD56-636C81703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D78150-6A82-40DE-866A-1820544F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0C5894-3EED-4F19-9669-8EB26C1F2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C0741D-842E-424F-A503-E00130185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3E3DCB-97EC-4430-9191-41C3BE8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0981F0-9CAB-4F3E-B659-C243B553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82B9FF-22B6-460B-A38D-BD457B99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1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63568-825F-42B9-B994-2A73FBA9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39C97D-CBF0-4304-9D96-3E13E179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92611-EBC6-4622-B205-64A59311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311AB5-3B7E-4EF8-ABC4-ACAA6786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4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2D0ECB-C828-4C75-9332-321114F6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74C604-3A3F-4E15-9A98-75831D29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55DC7-C807-4103-9F00-02E8FC2A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9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E715F-C14F-4EFF-ACB3-010874FC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524D-C495-41CD-B8D0-17C9B78A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8092FA-55DB-4E2A-B8DB-CBE02BEC3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1AEFE-A4E3-4DB1-8FE9-D8A6CC38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DD5600-69F6-4C62-8DB4-C4DE1FDF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007BE-3740-4250-AB06-D0A28FC7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8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91A34-A6A9-4ECD-8219-A0773595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3B70E0-F2BD-4F17-B45E-A048B08D8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536BEB-C252-41DD-83CD-DA8608A3A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B4FE46-5904-4EB2-984E-C86A663F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89F987-95BA-4291-8B5A-41854E7D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6F3434-DF89-48CD-930A-89E3FB5F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8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A0128-8DDE-44B1-9DB2-896F5302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53523E-B384-4660-978A-00F012D30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0163FF-08BA-41B1-8CD9-8E0F6991B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664B-24D5-4710-A7C9-B1FD249ED52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535A8-93AD-490B-A905-7EE16300F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B85AA7-FD68-43A0-ABF7-9722F36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B4A21-2939-474C-8589-28EF4372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lect.icu/shagayushhie-roboty-konstruktsiya-i-elektronnaya-chast-529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torbank.ru/shagayushhie-roboty-teoriya-i-osnov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wI0YWLZaiYxGy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isk.yandex.ru/i/cbY5Or8CpygRE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886BB45-B8B3-CE70-57DA-A673DE823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-1" y="-325936"/>
            <a:ext cx="12188951" cy="750985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BA4BD-B2A0-461F-BE95-A37119DD1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904" y="2731066"/>
            <a:ext cx="12164403" cy="2666171"/>
          </a:xfrm>
        </p:spPr>
        <p:txBody>
          <a:bodyPr anchor="t">
            <a:normAutofit/>
          </a:bodyPr>
          <a:lstStyle/>
          <a:p>
            <a:pPr algn="l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агающий 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</a:t>
            </a:r>
            <a:b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Емелька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4B5C6-EAB6-4281-8487-5B0ED7A3A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ru-RU" dirty="0">
                <a:solidFill>
                  <a:srgbClr val="FFFFFF"/>
                </a:solidFill>
              </a:rPr>
              <a:t>          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403D3-010C-9A42-BB6C-23587321D58A}"/>
              </a:ext>
            </a:extLst>
          </p:cNvPr>
          <p:cNvSpPr txBox="1"/>
          <p:nvPr/>
        </p:nvSpPr>
        <p:spPr>
          <a:xfrm>
            <a:off x="856376" y="4309012"/>
            <a:ext cx="6726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Авторы проекта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Петропавловский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Иван Сергеевич (10 лет)</a:t>
            </a: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Название объединения доп. образования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: «Время роботов»</a:t>
            </a: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Образовательная организация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: ГБОУ ДО ДТДМ на Миусах </a:t>
            </a: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Руководители проекта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: Надебская М.Д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22CDC-D40F-10B7-235E-146A1EDC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07" y="0"/>
            <a:ext cx="850392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9A536-31F8-BA63-8738-79059809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1" y="2314807"/>
            <a:ext cx="10330113" cy="378541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и скорости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модели используется червячная передача, за счет этого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робота невысокая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сила при этом большая.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F9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A0560C-92F4-735E-51EC-E43D29734CB8}"/>
              </a:ext>
            </a:extLst>
          </p:cNvPr>
          <p:cNvSpPr txBox="1"/>
          <p:nvPr/>
        </p:nvSpPr>
        <p:spPr>
          <a:xfrm>
            <a:off x="917812" y="4842513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Программа  написана в </a:t>
            </a:r>
            <a:r>
              <a:rPr lang="ru-RU" dirty="0" smtClean="0"/>
              <a:t>программе</a:t>
            </a:r>
            <a:r>
              <a:rPr lang="en-US" dirty="0"/>
              <a:t> </a:t>
            </a:r>
            <a:r>
              <a:rPr lang="en-US" dirty="0" err="1" smtClean="0"/>
              <a:t>Wedo</a:t>
            </a:r>
            <a:r>
              <a:rPr lang="en-US" dirty="0" smtClean="0"/>
              <a:t> 2.0</a:t>
            </a:r>
            <a:endParaRPr lang="ru-RU" dirty="0"/>
          </a:p>
        </p:txBody>
      </p:sp>
      <p:pic>
        <p:nvPicPr>
          <p:cNvPr id="1026" name="Picture 2" descr="https://education.lego.com/v3/assets/blt293eea581807678a/blt3eff41daeb684261/5ebe5dce1d6a876d93f41be8/bee-program.png?auto=webp&amp;format=png&amp;width=1800&amp;quality=90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3670"/>
          <a:stretch/>
        </p:blipFill>
        <p:spPr bwMode="auto">
          <a:xfrm>
            <a:off x="5579745" y="4359916"/>
            <a:ext cx="5810549" cy="20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1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AD5BC-2729-CAE8-1FDA-B93B6106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Выводы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1E03C9C-0FF5-D3FC-6FA1-CBC8D4420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24949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792A73C-B78D-3C08-008E-B43832C0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может передвигаться по пересеченной местности, недоступной для обычных колесных средств.</a:t>
            </a:r>
          </a:p>
          <a:p>
            <a:pPr marL="342900" indent="-34290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Устройство решает серьезную проблему  - недостаточную роботизацию в технологиях освоения космоса. </a:t>
            </a:r>
          </a:p>
          <a:p>
            <a:pPr marL="342900" indent="-34290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Робот может применяться в гидрометеорологии.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https://intellect.icu/shagayushhie-roboty-konstruktsiya-i-elektronnaya-chast-5295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https://monitorbank.ru/shagayushhie-roboty-teoriya-i-osnovy/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983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F6FFB-195A-4C6E-F865-6A103DAA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93859" cy="193807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DB312-1FAD-DE0F-236E-064ECA98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можно использовать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Арктики;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гидрометеорологии;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изучение зараженных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на открытом воздухе, небо, трав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A1212648-8BD5-0333-9D4E-31D8BF2AC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снег, лед, прир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0271BF7-DD81-F524-1392-49BD6517B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335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706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7B7AC-37F8-18C5-5274-716C5716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6"/>
            <a:ext cx="5167185" cy="114917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685716F-CD18-94C7-9B8D-C255B0AA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6993"/>
            <a:ext cx="10527381" cy="531341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dirty="0"/>
              <a:t>                        Марсоход </a:t>
            </a:r>
            <a:r>
              <a:rPr lang="en-US" sz="2000" dirty="0"/>
              <a:t>Mars Geyser Hopper</a:t>
            </a:r>
            <a:r>
              <a:rPr lang="ru-RU" sz="2000" dirty="0"/>
              <a:t>                                                                                         Марсианская научная лаборатория — 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                                                                                                      Mars Science Laboratory (MSL)                    </a:t>
            </a:r>
            <a:endParaRPr lang="en-US" sz="2000" dirty="0"/>
          </a:p>
        </p:txBody>
      </p:sp>
      <p:pic>
        <p:nvPicPr>
          <p:cNvPr id="10" name="Рисунок 9" descr="Изображение выглядит как земля, песчаный&#10;&#10;Автоматически созданное описание">
            <a:extLst>
              <a:ext uri="{FF2B5EF4-FFF2-40B4-BE49-F238E27FC236}">
                <a16:creationId xmlns:a16="http://schemas.microsoft.com/office/drawing/2014/main" id="{5687E5A8-E979-0377-3B20-58CEE6B0F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462523"/>
            <a:ext cx="5167185" cy="3629947"/>
          </a:xfrm>
          <a:prstGeom prst="rect">
            <a:avLst/>
          </a:prstGeom>
        </p:spPr>
      </p:pic>
      <p:pic>
        <p:nvPicPr>
          <p:cNvPr id="7" name="Объект 6" descr="Изображение выглядит как стена, военный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D4185DA1-6AD1-D53C-A027-646277C11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94" y="2475441"/>
            <a:ext cx="5167185" cy="36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1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43F81-03FB-4C4D-B916-40ED647A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792855"/>
            <a:ext cx="10906008" cy="8103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6000" dirty="0" smtClean="0"/>
              <a:t>На занятиях «Время роботов»</a:t>
            </a:r>
            <a:endParaRPr lang="en-US" sz="6000" dirty="0"/>
          </a:p>
        </p:txBody>
      </p:sp>
      <p:pic>
        <p:nvPicPr>
          <p:cNvPr id="5" name="Объект 4" descr="Изображение выглядит как человек, мальчик, молодо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2AB2184-B821-86C7-DCD3-8D3787E48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16" y="954046"/>
            <a:ext cx="3553968" cy="266547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3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BA0DB067-2373-D4A7-57BC-A7A97FB970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5" y="954045"/>
            <a:ext cx="2132120" cy="365132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мпьютер, стол, письм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6C9F513B-CC4D-1868-15D5-D31A338B8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5285"/>
          <a:stretch/>
        </p:blipFill>
        <p:spPr>
          <a:xfrm>
            <a:off x="654032" y="954045"/>
            <a:ext cx="3751442" cy="24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278469B9-28EC-E456-B43E-0414E4ACC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1520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3927-960F-05B4-A79F-694B9B3C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Идея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094FD9-78BE-7030-F0A5-0BB2126D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FF"/>
                </a:solidFill>
              </a:rPr>
              <a:t>создание современной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FF"/>
                </a:solidFill>
              </a:rPr>
              <a:t>роботизированной технологии для изучения космоса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7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978CF-DA1E-1EDC-5322-AD56C7B7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9" y="733069"/>
            <a:ext cx="7322844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сейчас организована работа?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8F1B5-4704-79EF-013C-9C59DF82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86" y="2458244"/>
            <a:ext cx="6614160" cy="3218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рамках миссии «Экзомарс-2020» на поверхности Марса в одном и том же районе  работали  два аппарата — марсоход производства ЕКА и посадочная платформа, разработанная НПО им. С.А. Лавочкина. Тестирование прототипа марсохода ЕКА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аппараты  искали доказательства существования жизни под поверхностью.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Функцией марсохода ЕКА является подповерхностное бурение и взятие проб.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</p:txBody>
      </p:sp>
      <p:pic>
        <p:nvPicPr>
          <p:cNvPr id="6" name="Рисунок 5" descr="Изображение выглядит как земля, на открытом воздухе, грязь, сельскохозяйственн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1664C606-3BDD-414D-F467-643545E03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19" y="119465"/>
            <a:ext cx="5048672" cy="3548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B1DA0C-7A8D-5F84-7830-A017293907FB}"/>
              </a:ext>
            </a:extLst>
          </p:cNvPr>
          <p:cNvSpPr txBox="1"/>
          <p:nvPr/>
        </p:nvSpPr>
        <p:spPr>
          <a:xfrm>
            <a:off x="7352878" y="4067572"/>
            <a:ext cx="4614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Тестирование прототипа марсохода ЕКА</a:t>
            </a:r>
          </a:p>
        </p:txBody>
      </p:sp>
    </p:spTree>
    <p:extLst>
      <p:ext uri="{BB962C8B-B14F-4D97-AF65-F5344CB8AC3E}">
        <p14:creationId xmlns:p14="http://schemas.microsoft.com/office/powerpoint/2010/main" val="12511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1E218-5E7F-AB83-EF2C-442E7D93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План работы 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18D3A86-852F-2246-C55E-A645BF28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информации о роботах;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проблемы и возможности создания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робота;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эскиза;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на основе конструктора;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Тестирование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исправление ошибок;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Демонстрация робота.</a:t>
            </a:r>
          </a:p>
        </p:txBody>
      </p:sp>
      <p:pic>
        <p:nvPicPr>
          <p:cNvPr id="6" name="Рисунок 5" descr="Изображение выглядит как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95FC1A1-1BB2-CE02-CC81-23D1408D4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r="482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545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 помещении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B07354-90EB-47F0-AFB9-16A52483D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b="56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5CA46-D0E5-7187-A337-20121A1B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71" y="365125"/>
            <a:ext cx="2340428" cy="189991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E52BF-66F4-C4DF-6E2F-199256D8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821" y="1915886"/>
            <a:ext cx="3822189" cy="4217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способного передвигаться по пересеченной местности, недоступной для обычных колесных средств.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</a:p>
          <a:p>
            <a:pPr marL="0" indent="0" defTabSz="45085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Изучить проблему актуальности идеи.</a:t>
            </a:r>
          </a:p>
          <a:p>
            <a:pPr marL="0" indent="0" defTabSz="45085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Разработать проект робота с использованием конструктора Lego Wedo2.0;</a:t>
            </a:r>
          </a:p>
          <a:p>
            <a:pPr marL="0" indent="0" defTabSz="45085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Составить и протестировать программу для собранной конструкции;</a:t>
            </a:r>
          </a:p>
          <a:p>
            <a:pPr marL="0" indent="0" defTabSz="45085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Проанализировать работу и представить проект.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будет является  авторской разработкой</a:t>
            </a: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1825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BF067-1BE9-DB6B-02BC-9C9DC25A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US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endPara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6BA499-A1CD-38CC-1484-B17C897B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199" y="1933121"/>
            <a:ext cx="9503602" cy="3419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ACD73-8E57-AE2E-CEED-794437587540}"/>
              </a:ext>
            </a:extLst>
          </p:cNvPr>
          <p:cNvSpPr txBox="1"/>
          <p:nvPr/>
        </p:nvSpPr>
        <p:spPr>
          <a:xfrm>
            <a:off x="3943350" y="6021582"/>
            <a:ext cx="520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Важный критерий -это высота центра тяжести.</a:t>
            </a:r>
          </a:p>
        </p:txBody>
      </p:sp>
    </p:spTree>
    <p:extLst>
      <p:ext uri="{BB962C8B-B14F-4D97-AF65-F5344CB8AC3E}">
        <p14:creationId xmlns:p14="http://schemas.microsoft.com/office/powerpoint/2010/main" val="220632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693F-C629-A9F4-B06E-AF479E01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робота </a:t>
            </a:r>
          </a:p>
        </p:txBody>
      </p:sp>
      <p:pic>
        <p:nvPicPr>
          <p:cNvPr id="6" name="Рисунок 5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674369C-2802-2FDC-3FC9-F7522D0DF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18608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8DAC875-052F-3EAC-8DD8-E0DE7881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 по изучаемой поверхности;</a:t>
            </a:r>
          </a:p>
          <a:p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Грузоподьемность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 кг;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  скважин;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проб;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 контроль 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Измельчать проб;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химический и физический состава пробы</a:t>
            </a:r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 </a:t>
            </a:r>
            <a:r>
              <a:rPr lang="en-US" sz="1300" dirty="0">
                <a:hlinkClick r:id="rId3"/>
              </a:rPr>
              <a:t>https://disk.yandex.ru/i/wI0YWLZaiYxGyQ</a:t>
            </a: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endParaRPr lang="ru-RU" sz="1300" dirty="0"/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  робот передает в центр управления-ученым. </a:t>
            </a:r>
          </a:p>
          <a:p>
            <a:pPr marL="0" indent="0">
              <a:buNone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5685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1FEE-C20B-75EA-B8A9-88AFDC1A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5D03E-11B3-BD98-B26A-C568A6AD1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27" y="1816225"/>
            <a:ext cx="11391612" cy="3917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робота:                           Программа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Wedo2.0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1.Два смарт-хаба;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Программа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Lego Wedo2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Датчик расстояния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3.Датчик наклона;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4.Два мотора;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5.Зубчатая передача;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Реечная передача.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оснащен механической рукой и спектрометром, что позволяет роботу исследовать почву, грунт под поверхностью для поиска биосигналов.  Робот тестирует поступивший материал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робота позволяет управлять движением робота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https://disk.yandex.ru/i/cbY5Or8CpygREQ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Рисунок 5" descr="Изображение выглядит как в помещении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8A07A68-4EC8-C3B8-F256-DCB019781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94" y="-1"/>
            <a:ext cx="4788505" cy="359137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426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Шагающий робот «Емелька»</vt:lpstr>
      <vt:lpstr>На занятиях «Время роботов»</vt:lpstr>
      <vt:lpstr>Идея</vt:lpstr>
      <vt:lpstr>Как сейчас организована работа? </vt:lpstr>
      <vt:lpstr>                   План работы </vt:lpstr>
      <vt:lpstr>Цель </vt:lpstr>
      <vt:lpstr>Основа модели робота</vt:lpstr>
      <vt:lpstr>Функции робота </vt:lpstr>
      <vt:lpstr>Техническое оснащение</vt:lpstr>
      <vt:lpstr> Конструктивные особенности</vt:lpstr>
      <vt:lpstr>  Выводы</vt:lpstr>
      <vt:lpstr>Перспективы проекта</vt:lpstr>
      <vt:lpstr>Аналоги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Борщевик</dc:title>
  <dc:creator>User</dc:creator>
  <cp:lastModifiedBy>Надебская Мария Дмитриевна</cp:lastModifiedBy>
  <cp:revision>18</cp:revision>
  <dcterms:created xsi:type="dcterms:W3CDTF">2021-03-09T06:53:38Z</dcterms:created>
  <dcterms:modified xsi:type="dcterms:W3CDTF">2023-03-29T11:59:24Z</dcterms:modified>
</cp:coreProperties>
</file>