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8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4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5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17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1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4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8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8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09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F68C6-6F95-4042-A5DC-8C76575A534D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0640D-642A-4ADF-810F-040695E8F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17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B52C9-CB8D-18F7-4E80-53B423F54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03305"/>
            <a:ext cx="9448800" cy="1825096"/>
          </a:xfrm>
        </p:spPr>
        <p:txBody>
          <a:bodyPr/>
          <a:lstStyle/>
          <a:p>
            <a:r>
              <a:rPr lang="ru-RU" dirty="0"/>
              <a:t>Робот официант 2.0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607680-7DFB-2F0C-1764-8D7633E9A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199"/>
            <a:ext cx="9448800" cy="174514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Работа на конкурс</a:t>
            </a:r>
            <a:r>
              <a:rPr lang="en-US" dirty="0"/>
              <a:t>:</a:t>
            </a:r>
            <a:r>
              <a:rPr lang="ru-RU" dirty="0"/>
              <a:t> «</a:t>
            </a:r>
            <a:r>
              <a:rPr lang="ru-RU" dirty="0" err="1"/>
              <a:t>РобоМарс</a:t>
            </a:r>
            <a:r>
              <a:rPr lang="ru-RU" dirty="0"/>
              <a:t> Сокольники2023»</a:t>
            </a:r>
          </a:p>
          <a:p>
            <a:r>
              <a:rPr lang="ru-RU" dirty="0"/>
              <a:t>Автор: Лебедев Александр </a:t>
            </a:r>
          </a:p>
          <a:p>
            <a:r>
              <a:rPr lang="ru-RU" dirty="0"/>
              <a:t>ГБОУ ДО ДТДМ </a:t>
            </a:r>
            <a:r>
              <a:rPr lang="ru-RU"/>
              <a:t>на Миусах</a:t>
            </a:r>
            <a:endParaRPr lang="ru-RU" dirty="0"/>
          </a:p>
          <a:p>
            <a:r>
              <a:rPr lang="ru-RU" dirty="0"/>
              <a:t>Руководитель: </a:t>
            </a:r>
            <a:r>
              <a:rPr lang="ru-RU" dirty="0" err="1"/>
              <a:t>Надебская</a:t>
            </a:r>
            <a:r>
              <a:rPr lang="ru-RU" dirty="0"/>
              <a:t> Мария Дмитриевна</a:t>
            </a:r>
          </a:p>
          <a:p>
            <a:r>
              <a:rPr lang="ru-RU" dirty="0"/>
              <a:t>2023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4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C9388-031A-C045-65DA-7D50C18C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Причина создания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CEEF6-F0D7-639E-4C8C-BA26FEBCC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многих роботов официантов есть проблема в том, что они не могут самостоятельно ставить и брать поднос. Моя идея заключается в том, чтобы робот мог ставить и брать поднос с едой и посудой.</a:t>
            </a:r>
          </a:p>
        </p:txBody>
      </p:sp>
    </p:spTree>
    <p:extLst>
      <p:ext uri="{BB962C8B-B14F-4D97-AF65-F5344CB8AC3E}">
        <p14:creationId xmlns:p14="http://schemas.microsoft.com/office/powerpoint/2010/main" val="13974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5F0DB-069F-85BA-2845-0EA21492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Аналог:</a:t>
            </a:r>
            <a:r>
              <a:rPr lang="en-US" dirty="0"/>
              <a:t> </a:t>
            </a:r>
            <a:r>
              <a:rPr lang="en-US" dirty="0" err="1"/>
              <a:t>bellabot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A816A3-C5BC-ACAE-C47A-CF9561600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Плюсы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9347F2-DF45-E1C0-743E-ABF1C21902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Автоматическая система навигации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Доставка блюд прямо к столикам</a:t>
            </a:r>
          </a:p>
          <a:p>
            <a:pPr marL="457200" indent="-457200">
              <a:buFont typeface="+mj-lt"/>
              <a:buAutoNum type="arabicPeriod"/>
            </a:pPr>
            <a:r>
              <a:rPr lang="ru-RU" b="0" i="0" dirty="0">
                <a:effectLst/>
                <a:latin typeface="Tahoma" panose="020B0604030504040204" pitchFamily="34" charset="0"/>
              </a:rPr>
              <a:t>Робот может доставлять бесплатные закуски и напитки гостям во время ожидания заказа и т.д.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6C673-D3E6-CA7C-F532-DF604FDE2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Минусы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541959-D2E4-991F-CD27-9A9E79EE51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Он не может поставить/поднять поднос прямо на столик</a:t>
            </a:r>
          </a:p>
        </p:txBody>
      </p:sp>
    </p:spTree>
    <p:extLst>
      <p:ext uri="{BB962C8B-B14F-4D97-AF65-F5344CB8AC3E}">
        <p14:creationId xmlns:p14="http://schemas.microsoft.com/office/powerpoint/2010/main" val="22053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30E82-5410-1219-5879-D8B9D448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Стадии создания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FACC3-8C44-5F9D-90B2-2822C7D7B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9079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Создание механизма передвижения.</a:t>
            </a:r>
          </a:p>
          <a:p>
            <a:pPr marL="0" indent="0">
              <a:buNone/>
            </a:pPr>
            <a:r>
              <a:rPr lang="ru-RU" dirty="0"/>
              <a:t>Для передвижения мой робот будет использовать ноги и червячную передачу. Мотор будет вращать червяк, который будет передавать вращение шестеренке, которая будет вращать колесо, которое будет передавать движение ноге. Как показано на схеме.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0BE1BC-28DD-57D3-13F9-AA7F4B116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1" y="4125253"/>
            <a:ext cx="3866371" cy="23323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B75749-A986-0C6A-3C48-2D8663626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15" y="4125253"/>
            <a:ext cx="3116268" cy="233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D456C-B686-2B95-1D24-9A42596F1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31" y="3669700"/>
            <a:ext cx="4060272" cy="23456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DCDA0-8E5B-B004-4B6B-91F4F670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Стадии создания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0D04A-9F74-4BC0-053F-3012C6CBA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2"/>
            </a:pPr>
            <a:r>
              <a:rPr lang="ru-RU" dirty="0"/>
              <a:t>Создание механизма подъема и опускания.</a:t>
            </a:r>
          </a:p>
          <a:p>
            <a:pPr marL="0" indent="0">
              <a:buNone/>
            </a:pPr>
            <a:r>
              <a:rPr lang="ru-RU" dirty="0"/>
              <a:t>Чтобы робот ставил и забирал поднос на столе, я использовал механизм, представленный на схеме ниже. В прототипе я не смогу использовать механизм от мотора, так как с одним мотором нельзя будет сделать подходящий механизм.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7747BC-A5E4-D5D4-F4D5-3BCC64E67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734" y="3669700"/>
            <a:ext cx="3065934" cy="22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427986-AAAD-95B6-331C-28FF46F23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56" y="4173560"/>
            <a:ext cx="2630717" cy="19689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104C-C100-C5E3-1DA0-8A67D408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Фотографии при создании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000F07-C157-E74D-39B7-60BF8C4A2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4" y="1849976"/>
            <a:ext cx="2779357" cy="208017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7DC92A-D9AF-EE1E-5816-AECB073DF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90" y="1849975"/>
            <a:ext cx="2697193" cy="20186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FDC92C-3720-84E2-6BBD-7FAB6D996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98" y="4208904"/>
            <a:ext cx="2697191" cy="20186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B3369A-E0F7-19B3-6464-05EDFB7858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4" y="57014"/>
            <a:ext cx="2337439" cy="17494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E1FD13-7C0E-6C95-0E8E-80254F5947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18" y="1806441"/>
            <a:ext cx="2697192" cy="20186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CBBA91D-04A3-0AA9-CD96-3F7E8D830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7" y="4233373"/>
            <a:ext cx="2947473" cy="22059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3E0D42C-B121-2B58-573F-D206E3689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75" y="4208904"/>
            <a:ext cx="2866558" cy="2206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D142C6A-E936-DB5E-358E-4DEF9A8E42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99" y="1849975"/>
            <a:ext cx="2697192" cy="20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B93DB-9DB7-5CE3-7723-E4B0863E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9FF14B-730C-FC00-6DD7-EADF849A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Робот по моему мнению получился достаточно хорошим. В будущем возможно будет сделать терминал для оплаты заказа. </a:t>
            </a:r>
          </a:p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6975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112</TotalTime>
  <Words>227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Tahoma</vt:lpstr>
      <vt:lpstr>След самолета</vt:lpstr>
      <vt:lpstr>Робот официант 2.0</vt:lpstr>
      <vt:lpstr>Причина создания проекта</vt:lpstr>
      <vt:lpstr>Аналог: bellabot</vt:lpstr>
      <vt:lpstr>Стадии создания проекта</vt:lpstr>
      <vt:lpstr>Стадии создания проекта</vt:lpstr>
      <vt:lpstr>Фотографии при создании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официант 2.0</dc:title>
  <dc:creator>Анатолий Лебедев</dc:creator>
  <cp:lastModifiedBy>Мария Надебская</cp:lastModifiedBy>
  <cp:revision>7</cp:revision>
  <dcterms:created xsi:type="dcterms:W3CDTF">2023-03-21T07:39:07Z</dcterms:created>
  <dcterms:modified xsi:type="dcterms:W3CDTF">2023-03-28T17:40:14Z</dcterms:modified>
</cp:coreProperties>
</file>