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FE8CA-AE6B-4B6D-B9DC-167FD8BD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18A3A2-958D-4D6F-9FBB-5171692E1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FBD0CF-C1DA-4EAE-B6C4-C081D1A7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1A18DA-6C08-4920-940E-32431B865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D86F26-923D-402C-9739-C6425C78F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0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62814-9A81-4C38-A5B3-B0138E1E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C27981A-CDA2-4D3D-BABD-D190DC406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36A79-79D1-4440-A5BB-10236EF73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C170DC-0581-4B26-941B-7B46FC3C9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BAF9EA-4245-4667-9342-FE4896398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315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9FF8153-62C1-4AD8-9919-545CDA7F9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A9052B2-0EB9-4452-8373-E0AE0B1956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4D6CDE-48F6-4441-8006-906303665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5A97FD-7509-4D76-9A4F-E1C436D16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3EFD21-DB97-45CC-9451-C3D08B7A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02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274A4-B98C-4303-9563-73F00DB95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063248-179E-4C4D-A51B-8903E73D0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C8336E-4A9B-426E-A7B7-A08BB33BA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397AC2-24B5-4DA5-9997-A3A009D9B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283589-D72E-49D7-98A4-18603887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42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AA050-D3E6-4EA5-BBD6-EB39D95F4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93C4A05-4A56-4EF1-936A-1F7CBDFC1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4DB936-3128-4B32-9F7D-09BD216B6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A79AE-7BE0-4340-8412-8E745C6F9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7774AD-016D-4D8C-88C9-A70423F52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7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2FB52C-9A92-40C7-AA72-990252676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8DC102-7D7C-46D7-8FAF-0C9C5191D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1F99E8-B88F-4FF6-BB4C-4EF3072D3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62B33D-8846-49C5-B592-79CC01B4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54F4C9-3A3A-44EE-ACA6-82DD9E87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BDBCB4-BAFC-4D17-8EBD-F5AE1E65C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558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D2DC4F-D94A-45D8-A561-C5F4A8AF0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B6E9A4-D347-4D10-9655-A9E75E815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8D7562-CFED-4E37-A693-A309F3570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F152AF5-775C-4D7E-B212-350A85EE2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6D24528-0345-4038-A2B5-F74EAA2560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6E878BE-B334-4450-A53A-5BCB4518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F0C929-FF0B-4598-B7E6-C92EA5C4B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154256C-B24A-4FAD-B99B-E12380B8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87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74C9C2-D614-46F9-B131-73EBA089D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1FED1C-A0AA-4759-8960-F615430E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E567119-E8AD-46A2-A9D4-3CF91EC0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28FF885-E762-4C8D-8031-CD821C0D7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08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DE05350-9F13-4B67-AFC1-597AF823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7DDE2A-5918-496F-83D7-66819677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9155B4-6578-46B0-A0FF-CA0F11C0E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E7BE4E-FD41-4820-9D50-A4C52D389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77360F-1452-41A5-B68F-1D0CCE749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B9CB85-C171-4153-9BB6-9CB919B36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144E48-746E-4292-A327-A877C203E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BAEBAF-7E59-4DD0-B784-06A633BA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CE670D-1E70-4D69-9FC1-D39C9F11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1BA87-C801-4B92-A7D2-A5A582777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116595-4BC5-4D2F-8977-36B08DE4B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158918B-B0D5-4059-B562-E38DDECEA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338B2B-4FE4-4213-A1BC-D7AA382F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6CC00B-1913-4D1F-8564-C406B206F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F2AE6F-FA8A-4F67-A6CC-4EEE2B0B9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4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25109F-EDBE-44E1-A76A-C422AF11F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6BACA23-9837-41E1-AA40-76C5EC1D3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9B9B01-E17F-4FD2-999D-28A98DB6C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02052-10F9-4323-BE16-9A0D43BCED49}" type="datetimeFigureOut">
              <a:rPr lang="ru-RU" smtClean="0"/>
              <a:t>25.03.2023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2A4BF2-0337-41DB-9D6D-5149C6084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1D6FCF-DC08-4AD3-9EAF-3A45469BD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CD71D-526D-4125-8E0A-F66FB1410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02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C4491D-9B1D-4BE1-AF1B-C414B4ED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2474" y="1515794"/>
            <a:ext cx="9144000" cy="5518052"/>
          </a:xfrm>
        </p:spPr>
        <p:txBody>
          <a:bodyPr>
            <a:normAutofit fontScale="90000"/>
          </a:bodyPr>
          <a:lstStyle/>
          <a:p>
            <a:pPr fontAlgn="t"/>
            <a:br>
              <a:rPr lang="ru-RU" dirty="0"/>
            </a:br>
            <a:r>
              <a:rPr lang="ru-RU" sz="9800" b="1" i="1" dirty="0" err="1"/>
              <a:t>Ну,погоди</a:t>
            </a:r>
            <a:br>
              <a:rPr lang="ru-RU" dirty="0"/>
            </a:br>
            <a:br>
              <a:rPr lang="ru-RU" dirty="0"/>
            </a:br>
            <a:br>
              <a:rPr lang="ru-RU" dirty="0"/>
            </a:br>
            <a:r>
              <a:rPr lang="ru-RU" sz="3100" dirty="0"/>
              <a:t>г. Пермь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191C814-D74F-472F-9F3D-96522AA3C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151" y="660401"/>
            <a:ext cx="9144000" cy="1154331"/>
          </a:xfrm>
        </p:spPr>
        <p:txBody>
          <a:bodyPr>
            <a:normAutofit/>
          </a:bodyPr>
          <a:lstStyle/>
          <a:p>
            <a:pPr fontAlgn="t"/>
            <a:r>
              <a:rPr lang="ru-RU" dirty="0"/>
              <a:t>МАОУ Средняя школа №12 с углубленным</a:t>
            </a:r>
          </a:p>
          <a:p>
            <a:pPr fontAlgn="t"/>
            <a:r>
              <a:rPr lang="ru-RU" dirty="0"/>
              <a:t> изучением немецкого языка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25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99D76C-628C-4295-878E-CCC7102E9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32DC8A3-61B1-411E-A06B-A85ED1EFC1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2689" y="365125"/>
            <a:ext cx="4628270" cy="611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4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446EA-A714-4ED1-A36D-56AFE9CE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622" y="365125"/>
            <a:ext cx="10220178" cy="554417"/>
          </a:xfrm>
        </p:spPr>
        <p:txBody>
          <a:bodyPr>
            <a:normAutofit fontScale="90000"/>
          </a:bodyPr>
          <a:lstStyle/>
          <a:p>
            <a:r>
              <a:rPr lang="ru-RU" dirty="0"/>
              <a:t>Заяц                                           Волк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4F45302F-C473-4FA2-981F-6595514F6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3622" y="919542"/>
            <a:ext cx="4281854" cy="591047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3CE34D-7ECD-4C18-9B5B-72C2E5CA9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9273" y="1157825"/>
            <a:ext cx="4128553" cy="543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9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6102AE-A3F9-427D-A4E1-F89BD580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 команды: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C6DED5-55BB-47C6-B3FE-CDFDFDD11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t">
              <a:buNone/>
            </a:pPr>
            <a:r>
              <a:rPr lang="ru-RU" dirty="0"/>
              <a:t>1. </a:t>
            </a:r>
            <a:r>
              <a:rPr lang="ru-RU" dirty="0" err="1"/>
              <a:t>Хволис</a:t>
            </a:r>
            <a:r>
              <a:rPr lang="ru-RU" dirty="0"/>
              <a:t> Изабелла Эдуардовна</a:t>
            </a:r>
          </a:p>
          <a:p>
            <a:pPr marL="0" indent="0" fontAlgn="t">
              <a:buNone/>
            </a:pPr>
            <a:r>
              <a:rPr lang="ru-RU" dirty="0"/>
              <a:t>2. </a:t>
            </a:r>
            <a:r>
              <a:rPr lang="ru-RU" dirty="0" err="1"/>
              <a:t>Жвакина</a:t>
            </a:r>
            <a:r>
              <a:rPr lang="ru-RU" dirty="0"/>
              <a:t> Камилла Александровна</a:t>
            </a:r>
          </a:p>
          <a:p>
            <a:pPr marL="0" indent="0" fontAlgn="t">
              <a:buNone/>
            </a:pPr>
            <a:r>
              <a:rPr lang="ru-RU" dirty="0"/>
              <a:t>3. </a:t>
            </a:r>
            <a:r>
              <a:rPr lang="ru-RU" dirty="0" err="1"/>
              <a:t>Вотинов</a:t>
            </a:r>
            <a:r>
              <a:rPr lang="ru-RU" dirty="0"/>
              <a:t> Артур Алексеевич</a:t>
            </a:r>
          </a:p>
          <a:p>
            <a:pPr marL="0" indent="0" fontAlgn="t">
              <a:buNone/>
            </a:pPr>
            <a:r>
              <a:rPr lang="ru-RU" dirty="0"/>
              <a:t>4. Смирнов Николай Олегович</a:t>
            </a:r>
          </a:p>
          <a:p>
            <a:pPr marL="0" indent="0" fontAlgn="t">
              <a:buNone/>
            </a:pPr>
            <a:r>
              <a:rPr lang="ru-RU" dirty="0"/>
              <a:t>5. </a:t>
            </a:r>
            <a:r>
              <a:rPr lang="ru-RU" dirty="0" err="1"/>
              <a:t>Накарякова</a:t>
            </a:r>
            <a:r>
              <a:rPr lang="ru-RU" dirty="0"/>
              <a:t> Анна Алексеевна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85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Office PowerPoint</Application>
  <PresentationFormat>Широкоэкранный</PresentationFormat>
  <Paragraphs>10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 Ну,погоди   г. Пермь  </vt:lpstr>
      <vt:lpstr>Презентация PowerPoint</vt:lpstr>
      <vt:lpstr>Заяц                                           Волк</vt:lpstr>
      <vt:lpstr>Состав команды: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Ну,погоди   г. Пермь  </dc:title>
  <dc:creator>Надежда Надежда</dc:creator>
  <cp:lastModifiedBy>Надежда Надежда</cp:lastModifiedBy>
  <cp:revision>1</cp:revision>
  <dcterms:created xsi:type="dcterms:W3CDTF">2023-03-25T13:04:13Z</dcterms:created>
  <dcterms:modified xsi:type="dcterms:W3CDTF">2023-03-25T13:11:14Z</dcterms:modified>
</cp:coreProperties>
</file>