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45" r:id="rId2"/>
    <p:sldId id="35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4BEE4"/>
    <a:srgbClr val="F4AE7F"/>
    <a:srgbClr val="C3C3C3"/>
    <a:srgbClr val="F3A773"/>
    <a:srgbClr val="838383"/>
    <a:srgbClr val="568437"/>
    <a:srgbClr val="A5CF8A"/>
    <a:srgbClr val="427CB1"/>
    <a:srgbClr val="BE6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8" autoAdjust="0"/>
    <p:restoredTop sz="96252" autoAdjust="0"/>
  </p:normalViewPr>
  <p:slideViewPr>
    <p:cSldViewPr snapToGrid="0">
      <p:cViewPr varScale="1">
        <p:scale>
          <a:sx n="114" d="100"/>
          <a:sy n="114" d="100"/>
        </p:scale>
        <p:origin x="26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0D13-4AB8-474B-AE1D-A6ACFF02C47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D01F-B508-449A-A32D-0B51F1289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90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Test info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powerpoint.sage-fox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Test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hlinkClick r:id="rId13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693" y="6744679"/>
            <a:ext cx="405993" cy="109728"/>
          </a:xfrm>
          <a:prstGeom prst="rect">
            <a:avLst/>
          </a:prstGeom>
          <a:noFill/>
          <a:effectLst>
            <a:glow rad="381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2UjZYTDYCL0" TargetMode="Externa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slide" Target="slide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hyperlink" Target="https://cloud.mail.ru/public/yTjW/LvHBNEHfa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cloud.mail.ru/public/WK1x/3pf4JmGvT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ункт меню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352253" y="-38794"/>
            <a:ext cx="12465463" cy="70118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1390" y="-38794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8178" y="62924"/>
            <a:ext cx="7492580" cy="6858000"/>
            <a:chOff x="7122988" y="0"/>
            <a:chExt cx="5069011" cy="6858000"/>
          </a:xfrm>
        </p:grpSpPr>
        <p:sp>
          <p:nvSpPr>
            <p:cNvPr id="31" name="Freeform 30"/>
            <p:cNvSpPr/>
            <p:nvPr/>
          </p:nvSpPr>
          <p:spPr>
            <a:xfrm>
              <a:off x="7122988" y="0"/>
              <a:ext cx="5069011" cy="6858000"/>
            </a:xfrm>
            <a:custGeom>
              <a:avLst/>
              <a:gdLst>
                <a:gd name="connsiteX0" fmla="*/ 2021032 w 6518563"/>
                <a:gd name="connsiteY0" fmla="*/ 0 h 6858000"/>
                <a:gd name="connsiteX1" fmla="*/ 2026227 w 6518563"/>
                <a:gd name="connsiteY1" fmla="*/ 17628 h 6858000"/>
                <a:gd name="connsiteX2" fmla="*/ 2026227 w 6518563"/>
                <a:gd name="connsiteY2" fmla="*/ 0 h 6858000"/>
                <a:gd name="connsiteX3" fmla="*/ 6518563 w 6518563"/>
                <a:gd name="connsiteY3" fmla="*/ 0 h 6858000"/>
                <a:gd name="connsiteX4" fmla="*/ 6518563 w 6518563"/>
                <a:gd name="connsiteY4" fmla="*/ 6858000 h 6858000"/>
                <a:gd name="connsiteX5" fmla="*/ 4042063 w 6518563"/>
                <a:gd name="connsiteY5" fmla="*/ 6858000 h 6858000"/>
                <a:gd name="connsiteX6" fmla="*/ 2026227 w 6518563"/>
                <a:gd name="connsiteY6" fmla="*/ 6858000 h 6858000"/>
                <a:gd name="connsiteX7" fmla="*/ 0 w 651856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8563" h="6858000">
                  <a:moveTo>
                    <a:pt x="2021032" y="0"/>
                  </a:moveTo>
                  <a:lnTo>
                    <a:pt x="2026227" y="17628"/>
                  </a:lnTo>
                  <a:lnTo>
                    <a:pt x="2026227" y="0"/>
                  </a:lnTo>
                  <a:lnTo>
                    <a:pt x="6518563" y="0"/>
                  </a:lnTo>
                  <a:lnTo>
                    <a:pt x="6518563" y="6858000"/>
                  </a:lnTo>
                  <a:lnTo>
                    <a:pt x="4042063" y="6858000"/>
                  </a:lnTo>
                  <a:lnTo>
                    <a:pt x="202622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21339" y="0"/>
              <a:ext cx="1534624" cy="2358737"/>
            </a:xfrm>
            <a:custGeom>
              <a:avLst/>
              <a:gdLst>
                <a:gd name="connsiteX0" fmla="*/ 699887 w 1534624"/>
                <a:gd name="connsiteY0" fmla="*/ 0 h 2358737"/>
                <a:gd name="connsiteX1" fmla="*/ 1534624 w 1534624"/>
                <a:gd name="connsiteY1" fmla="*/ 0 h 2358737"/>
                <a:gd name="connsiteX2" fmla="*/ 834737 w 1534624"/>
                <a:gd name="connsiteY2" fmla="*/ 2358737 h 2358737"/>
                <a:gd name="connsiteX3" fmla="*/ 0 w 1534624"/>
                <a:gd name="connsiteY3" fmla="*/ 2358737 h 23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624" h="2358737">
                  <a:moveTo>
                    <a:pt x="699887" y="0"/>
                  </a:moveTo>
                  <a:lnTo>
                    <a:pt x="1534624" y="0"/>
                  </a:lnTo>
                  <a:lnTo>
                    <a:pt x="834737" y="2358737"/>
                  </a:lnTo>
                  <a:lnTo>
                    <a:pt x="0" y="2358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10743" y="-1423"/>
            <a:ext cx="7881257" cy="6859423"/>
            <a:chOff x="5692093" y="-1423"/>
            <a:chExt cx="6499906" cy="6859423"/>
          </a:xfrm>
        </p:grpSpPr>
        <p:sp>
          <p:nvSpPr>
            <p:cNvPr id="26" name="Freeform 25"/>
            <p:cNvSpPr/>
            <p:nvPr/>
          </p:nvSpPr>
          <p:spPr>
            <a:xfrm>
              <a:off x="5692093" y="0"/>
              <a:ext cx="6499906" cy="6858000"/>
            </a:xfrm>
            <a:custGeom>
              <a:avLst/>
              <a:gdLst>
                <a:gd name="connsiteX0" fmla="*/ 2021032 w 6518563"/>
                <a:gd name="connsiteY0" fmla="*/ 0 h 6858000"/>
                <a:gd name="connsiteX1" fmla="*/ 2026227 w 6518563"/>
                <a:gd name="connsiteY1" fmla="*/ 17628 h 6858000"/>
                <a:gd name="connsiteX2" fmla="*/ 2026227 w 6518563"/>
                <a:gd name="connsiteY2" fmla="*/ 0 h 6858000"/>
                <a:gd name="connsiteX3" fmla="*/ 6518563 w 6518563"/>
                <a:gd name="connsiteY3" fmla="*/ 0 h 6858000"/>
                <a:gd name="connsiteX4" fmla="*/ 6518563 w 6518563"/>
                <a:gd name="connsiteY4" fmla="*/ 6858000 h 6858000"/>
                <a:gd name="connsiteX5" fmla="*/ 4042063 w 6518563"/>
                <a:gd name="connsiteY5" fmla="*/ 6858000 h 6858000"/>
                <a:gd name="connsiteX6" fmla="*/ 2026227 w 6518563"/>
                <a:gd name="connsiteY6" fmla="*/ 6858000 h 6858000"/>
                <a:gd name="connsiteX7" fmla="*/ 0 w 651856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8563" h="6858000">
                  <a:moveTo>
                    <a:pt x="2021032" y="0"/>
                  </a:moveTo>
                  <a:lnTo>
                    <a:pt x="2026227" y="17628"/>
                  </a:lnTo>
                  <a:lnTo>
                    <a:pt x="2026227" y="0"/>
                  </a:lnTo>
                  <a:lnTo>
                    <a:pt x="6518563" y="0"/>
                  </a:lnTo>
                  <a:lnTo>
                    <a:pt x="6518563" y="6858000"/>
                  </a:lnTo>
                  <a:lnTo>
                    <a:pt x="4042063" y="6858000"/>
                  </a:lnTo>
                  <a:lnTo>
                    <a:pt x="202622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83576" y="-1423"/>
              <a:ext cx="1534624" cy="2358737"/>
            </a:xfrm>
            <a:custGeom>
              <a:avLst/>
              <a:gdLst>
                <a:gd name="connsiteX0" fmla="*/ 699887 w 1534624"/>
                <a:gd name="connsiteY0" fmla="*/ 0 h 2358737"/>
                <a:gd name="connsiteX1" fmla="*/ 1534624 w 1534624"/>
                <a:gd name="connsiteY1" fmla="*/ 0 h 2358737"/>
                <a:gd name="connsiteX2" fmla="*/ 834737 w 1534624"/>
                <a:gd name="connsiteY2" fmla="*/ 2358737 h 2358737"/>
                <a:gd name="connsiteX3" fmla="*/ 0 w 1534624"/>
                <a:gd name="connsiteY3" fmla="*/ 2358737 h 23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624" h="2358737">
                  <a:moveTo>
                    <a:pt x="699887" y="0"/>
                  </a:moveTo>
                  <a:lnTo>
                    <a:pt x="1534624" y="0"/>
                  </a:lnTo>
                  <a:lnTo>
                    <a:pt x="834737" y="2358737"/>
                  </a:lnTo>
                  <a:lnTo>
                    <a:pt x="0" y="2358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955040" y="4135120"/>
            <a:ext cx="0" cy="1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56936" y="393331"/>
            <a:ext cx="7436194" cy="6196849"/>
            <a:chOff x="4456936" y="393331"/>
            <a:chExt cx="7436194" cy="6196849"/>
          </a:xfrm>
        </p:grpSpPr>
        <p:sp>
          <p:nvSpPr>
            <p:cNvPr id="57" name="TextBox 56"/>
            <p:cNvSpPr txBox="1"/>
            <p:nvPr/>
          </p:nvSpPr>
          <p:spPr>
            <a:xfrm>
              <a:off x="6626597" y="535331"/>
              <a:ext cx="2414358" cy="11695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Фотогалерея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содержит фотоотчёт всех этапов создания игры</a:t>
              </a:r>
              <a:endParaRPr lang="en-US" sz="1400" dirty="0"/>
            </a:p>
            <a:p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56936" y="3863606"/>
              <a:ext cx="2414358" cy="738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Об авторе</a:t>
              </a:r>
              <a:endParaRPr lang="en-US" sz="2400" dirty="0"/>
            </a:p>
            <a:p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00244" y="4835854"/>
              <a:ext cx="2414358" cy="17543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Описание 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содержит полное описание всех этапов создания игры</a:t>
              </a:r>
              <a:endParaRPr lang="en-US" sz="1600" dirty="0">
                <a:latin typeface="+mj-lt"/>
              </a:endParaRP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78772" y="2674946"/>
              <a:ext cx="2414358" cy="15081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Видео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содержит видеоотчёт опытных испытаний игры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  <a:p>
              <a:endParaRPr lang="en-US" dirty="0"/>
            </a:p>
            <a:p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19558" y="393331"/>
              <a:ext cx="6922112" cy="6071337"/>
              <a:chOff x="4719558" y="393331"/>
              <a:chExt cx="6922112" cy="607133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853926" y="535331"/>
                <a:ext cx="1737360" cy="173736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719558" y="393331"/>
                <a:ext cx="6922112" cy="6071337"/>
                <a:chOff x="4662720" y="363830"/>
                <a:chExt cx="6922112" cy="6071337"/>
              </a:xfrm>
            </p:grpSpPr>
            <p:sp useBgFill="1">
              <p:nvSpPr>
                <p:cNvPr id="51" name="Freeform 50"/>
                <p:cNvSpPr/>
                <p:nvPr/>
              </p:nvSpPr>
              <p:spPr>
                <a:xfrm rot="10800000">
                  <a:off x="4662720" y="363830"/>
                  <a:ext cx="6922112" cy="6071337"/>
                </a:xfrm>
                <a:custGeom>
                  <a:avLst/>
                  <a:gdLst>
                    <a:gd name="connsiteX0" fmla="*/ 342907 w 6922112"/>
                    <a:gd name="connsiteY0" fmla="*/ 0 h 6071337"/>
                    <a:gd name="connsiteX1" fmla="*/ 1714493 w 6922112"/>
                    <a:gd name="connsiteY1" fmla="*/ 0 h 6071337"/>
                    <a:gd name="connsiteX2" fmla="*/ 2057401 w 6922112"/>
                    <a:gd name="connsiteY2" fmla="*/ 342907 h 6071337"/>
                    <a:gd name="connsiteX3" fmla="*/ 2057401 w 6922112"/>
                    <a:gd name="connsiteY3" fmla="*/ 1259408 h 6071337"/>
                    <a:gd name="connsiteX4" fmla="*/ 2057543 w 6922112"/>
                    <a:gd name="connsiteY4" fmla="*/ 1259408 h 6071337"/>
                    <a:gd name="connsiteX5" fmla="*/ 2057543 w 6922112"/>
                    <a:gd name="connsiteY5" fmla="*/ 1593156 h 6071337"/>
                    <a:gd name="connsiteX6" fmla="*/ 2086788 w 6922112"/>
                    <a:gd name="connsiteY6" fmla="*/ 1738017 h 6071337"/>
                    <a:gd name="connsiteX7" fmla="*/ 2089718 w 6922112"/>
                    <a:gd name="connsiteY7" fmla="*/ 1743416 h 6071337"/>
                    <a:gd name="connsiteX8" fmla="*/ 2094633 w 6922112"/>
                    <a:gd name="connsiteY8" fmla="*/ 1759246 h 6071337"/>
                    <a:gd name="connsiteX9" fmla="*/ 2410593 w 6922112"/>
                    <a:gd name="connsiteY9" fmla="*/ 1968679 h 6071337"/>
                    <a:gd name="connsiteX10" fmla="*/ 3108842 w 6922112"/>
                    <a:gd name="connsiteY10" fmla="*/ 1968679 h 6071337"/>
                    <a:gd name="connsiteX11" fmla="*/ 3153842 w 6922112"/>
                    <a:gd name="connsiteY11" fmla="*/ 1973214 h 6071337"/>
                    <a:gd name="connsiteX12" fmla="*/ 4525428 w 6922112"/>
                    <a:gd name="connsiteY12" fmla="*/ 1973214 h 6071337"/>
                    <a:gd name="connsiteX13" fmla="*/ 4868335 w 6922112"/>
                    <a:gd name="connsiteY13" fmla="*/ 1630307 h 6071337"/>
                    <a:gd name="connsiteX14" fmla="*/ 4868335 w 6922112"/>
                    <a:gd name="connsiteY14" fmla="*/ 306967 h 6071337"/>
                    <a:gd name="connsiteX15" fmla="*/ 4871679 w 6922112"/>
                    <a:gd name="connsiteY15" fmla="*/ 273800 h 6071337"/>
                    <a:gd name="connsiteX16" fmla="*/ 5207619 w 6922112"/>
                    <a:gd name="connsiteY16" fmla="*/ 0 h 6071337"/>
                    <a:gd name="connsiteX17" fmla="*/ 6579205 w 6922112"/>
                    <a:gd name="connsiteY17" fmla="*/ 0 h 6071337"/>
                    <a:gd name="connsiteX18" fmla="*/ 6922112 w 6922112"/>
                    <a:gd name="connsiteY18" fmla="*/ 342907 h 6071337"/>
                    <a:gd name="connsiteX19" fmla="*/ 6922112 w 6922112"/>
                    <a:gd name="connsiteY19" fmla="*/ 1714494 h 6071337"/>
                    <a:gd name="connsiteX20" fmla="*/ 6579205 w 6922112"/>
                    <a:gd name="connsiteY20" fmla="*/ 2057401 h 6071337"/>
                    <a:gd name="connsiteX21" fmla="*/ 6223343 w 6922112"/>
                    <a:gd name="connsiteY21" fmla="*/ 2057401 h 6071337"/>
                    <a:gd name="connsiteX22" fmla="*/ 6208940 w 6922112"/>
                    <a:gd name="connsiteY22" fmla="*/ 2055949 h 6071337"/>
                    <a:gd name="connsiteX23" fmla="*/ 4837354 w 6922112"/>
                    <a:gd name="connsiteY23" fmla="*/ 2055949 h 6071337"/>
                    <a:gd name="connsiteX24" fmla="*/ 4501414 w 6922112"/>
                    <a:gd name="connsiteY24" fmla="*/ 2329748 h 6071337"/>
                    <a:gd name="connsiteX25" fmla="*/ 4499355 w 6922112"/>
                    <a:gd name="connsiteY25" fmla="*/ 2350167 h 6071337"/>
                    <a:gd name="connsiteX26" fmla="*/ 4500642 w 6922112"/>
                    <a:gd name="connsiteY26" fmla="*/ 2362931 h 6071337"/>
                    <a:gd name="connsiteX27" fmla="*/ 4500642 w 6922112"/>
                    <a:gd name="connsiteY27" fmla="*/ 2383617 h 6071337"/>
                    <a:gd name="connsiteX28" fmla="*/ 4495125 w 6922112"/>
                    <a:gd name="connsiteY28" fmla="*/ 2438345 h 6071337"/>
                    <a:gd name="connsiteX29" fmla="*/ 4495125 w 6922112"/>
                    <a:gd name="connsiteY29" fmla="*/ 3700829 h 6071337"/>
                    <a:gd name="connsiteX30" fmla="*/ 4810755 w 6922112"/>
                    <a:gd name="connsiteY30" fmla="*/ 4016459 h 6071337"/>
                    <a:gd name="connsiteX31" fmla="*/ 6236895 w 6922112"/>
                    <a:gd name="connsiteY31" fmla="*/ 4016459 h 6071337"/>
                    <a:gd name="connsiteX32" fmla="*/ 6261914 w 6922112"/>
                    <a:gd name="connsiteY32" fmla="*/ 4013937 h 6071337"/>
                    <a:gd name="connsiteX33" fmla="*/ 6579205 w 6922112"/>
                    <a:gd name="connsiteY33" fmla="*/ 4013937 h 6071337"/>
                    <a:gd name="connsiteX34" fmla="*/ 6922112 w 6922112"/>
                    <a:gd name="connsiteY34" fmla="*/ 4356844 h 6071337"/>
                    <a:gd name="connsiteX35" fmla="*/ 6922112 w 6922112"/>
                    <a:gd name="connsiteY35" fmla="*/ 5728430 h 6071337"/>
                    <a:gd name="connsiteX36" fmla="*/ 6579205 w 6922112"/>
                    <a:gd name="connsiteY36" fmla="*/ 6071337 h 6071337"/>
                    <a:gd name="connsiteX37" fmla="*/ 5207619 w 6922112"/>
                    <a:gd name="connsiteY37" fmla="*/ 6071337 h 6071337"/>
                    <a:gd name="connsiteX38" fmla="*/ 4871679 w 6922112"/>
                    <a:gd name="connsiteY38" fmla="*/ 5797538 h 6071337"/>
                    <a:gd name="connsiteX39" fmla="*/ 4868537 w 6922112"/>
                    <a:gd name="connsiteY39" fmla="*/ 5766372 h 6071337"/>
                    <a:gd name="connsiteX40" fmla="*/ 4868537 w 6922112"/>
                    <a:gd name="connsiteY40" fmla="*/ 4420899 h 6071337"/>
                    <a:gd name="connsiteX41" fmla="*/ 4525630 w 6922112"/>
                    <a:gd name="connsiteY41" fmla="*/ 4077992 h 6071337"/>
                    <a:gd name="connsiteX42" fmla="*/ 3154045 w 6922112"/>
                    <a:gd name="connsiteY42" fmla="*/ 4077992 h 6071337"/>
                    <a:gd name="connsiteX43" fmla="*/ 3141536 w 6922112"/>
                    <a:gd name="connsiteY43" fmla="*/ 4079253 h 6071337"/>
                    <a:gd name="connsiteX44" fmla="*/ 2400160 w 6922112"/>
                    <a:gd name="connsiteY44" fmla="*/ 4079253 h 6071337"/>
                    <a:gd name="connsiteX45" fmla="*/ 2057252 w 6922112"/>
                    <a:gd name="connsiteY45" fmla="*/ 4422160 h 6071337"/>
                    <a:gd name="connsiteX46" fmla="*/ 2057252 w 6922112"/>
                    <a:gd name="connsiteY46" fmla="*/ 5729902 h 6071337"/>
                    <a:gd name="connsiteX47" fmla="*/ 2050434 w 6922112"/>
                    <a:gd name="connsiteY47" fmla="*/ 5797538 h 6071337"/>
                    <a:gd name="connsiteX48" fmla="*/ 1714493 w 6922112"/>
                    <a:gd name="connsiteY48" fmla="*/ 6071337 h 6071337"/>
                    <a:gd name="connsiteX49" fmla="*/ 342907 w 6922112"/>
                    <a:gd name="connsiteY49" fmla="*/ 6071337 h 6071337"/>
                    <a:gd name="connsiteX50" fmla="*/ 0 w 6922112"/>
                    <a:gd name="connsiteY50" fmla="*/ 5728430 h 6071337"/>
                    <a:gd name="connsiteX51" fmla="*/ 0 w 6922112"/>
                    <a:gd name="connsiteY51" fmla="*/ 4356844 h 6071337"/>
                    <a:gd name="connsiteX52" fmla="*/ 342907 w 6922112"/>
                    <a:gd name="connsiteY52" fmla="*/ 4013937 h 6071337"/>
                    <a:gd name="connsiteX53" fmla="*/ 853147 w 6922112"/>
                    <a:gd name="connsiteY53" fmla="*/ 4013937 h 6071337"/>
                    <a:gd name="connsiteX54" fmla="*/ 853147 w 6922112"/>
                    <a:gd name="connsiteY54" fmla="*/ 4013135 h 6071337"/>
                    <a:gd name="connsiteX55" fmla="*/ 2135729 w 6922112"/>
                    <a:gd name="connsiteY55" fmla="*/ 4013135 h 6071337"/>
                    <a:gd name="connsiteX56" fmla="*/ 2447178 w 6922112"/>
                    <a:gd name="connsiteY56" fmla="*/ 3701687 h 6071337"/>
                    <a:gd name="connsiteX57" fmla="*/ 2447178 w 6922112"/>
                    <a:gd name="connsiteY57" fmla="*/ 2455934 h 6071337"/>
                    <a:gd name="connsiteX58" fmla="*/ 2422703 w 6922112"/>
                    <a:gd name="connsiteY58" fmla="*/ 2334705 h 6071337"/>
                    <a:gd name="connsiteX59" fmla="*/ 2409339 w 6922112"/>
                    <a:gd name="connsiteY59" fmla="*/ 2310084 h 6071337"/>
                    <a:gd name="connsiteX60" fmla="*/ 2401846 w 6922112"/>
                    <a:gd name="connsiteY60" fmla="*/ 2285946 h 6071337"/>
                    <a:gd name="connsiteX61" fmla="*/ 2058936 w 6922112"/>
                    <a:gd name="connsiteY61" fmla="*/ 2058650 h 6071337"/>
                    <a:gd name="connsiteX62" fmla="*/ 1196781 w 6922112"/>
                    <a:gd name="connsiteY62" fmla="*/ 2058650 h 6071337"/>
                    <a:gd name="connsiteX63" fmla="*/ 1196781 w 6922112"/>
                    <a:gd name="connsiteY63" fmla="*/ 2057401 h 6071337"/>
                    <a:gd name="connsiteX64" fmla="*/ 342907 w 6922112"/>
                    <a:gd name="connsiteY64" fmla="*/ 2057401 h 6071337"/>
                    <a:gd name="connsiteX65" fmla="*/ 0 w 6922112"/>
                    <a:gd name="connsiteY65" fmla="*/ 1714494 h 6071337"/>
                    <a:gd name="connsiteX66" fmla="*/ 0 w 6922112"/>
                    <a:gd name="connsiteY66" fmla="*/ 342907 h 6071337"/>
                    <a:gd name="connsiteX67" fmla="*/ 342907 w 6922112"/>
                    <a:gd name="connsiteY67" fmla="*/ 0 h 607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6922112" h="6071337">
                      <a:moveTo>
                        <a:pt x="342907" y="0"/>
                      </a:moveTo>
                      <a:lnTo>
                        <a:pt x="1714493" y="0"/>
                      </a:lnTo>
                      <a:cubicBezTo>
                        <a:pt x="1903875" y="0"/>
                        <a:pt x="2057401" y="153525"/>
                        <a:pt x="2057401" y="342907"/>
                      </a:cubicBezTo>
                      <a:lnTo>
                        <a:pt x="2057401" y="1259408"/>
                      </a:lnTo>
                      <a:lnTo>
                        <a:pt x="2057543" y="1259408"/>
                      </a:lnTo>
                      <a:lnTo>
                        <a:pt x="2057543" y="1593156"/>
                      </a:lnTo>
                      <a:cubicBezTo>
                        <a:pt x="2057543" y="1644541"/>
                        <a:pt x="2067957" y="1693492"/>
                        <a:pt x="2086788" y="1738017"/>
                      </a:cubicBezTo>
                      <a:lnTo>
                        <a:pt x="2089718" y="1743416"/>
                      </a:lnTo>
                      <a:lnTo>
                        <a:pt x="2094633" y="1759246"/>
                      </a:lnTo>
                      <a:cubicBezTo>
                        <a:pt x="2146689" y="1882320"/>
                        <a:pt x="2268556" y="1968679"/>
                        <a:pt x="2410593" y="1968679"/>
                      </a:cubicBezTo>
                      <a:lnTo>
                        <a:pt x="3108842" y="1968679"/>
                      </a:lnTo>
                      <a:lnTo>
                        <a:pt x="3153842" y="1973214"/>
                      </a:lnTo>
                      <a:lnTo>
                        <a:pt x="4525428" y="1973214"/>
                      </a:lnTo>
                      <a:cubicBezTo>
                        <a:pt x="4714810" y="1973214"/>
                        <a:pt x="4868335" y="1819689"/>
                        <a:pt x="4868335" y="1630307"/>
                      </a:cubicBezTo>
                      <a:lnTo>
                        <a:pt x="4868335" y="306967"/>
                      </a:lnTo>
                      <a:lnTo>
                        <a:pt x="4871679" y="273800"/>
                      </a:lnTo>
                      <a:cubicBezTo>
                        <a:pt x="4903654" y="117543"/>
                        <a:pt x="5041910" y="0"/>
                        <a:pt x="5207619" y="0"/>
                      </a:cubicBezTo>
                      <a:lnTo>
                        <a:pt x="6579205" y="0"/>
                      </a:lnTo>
                      <a:cubicBezTo>
                        <a:pt x="6768587" y="0"/>
                        <a:pt x="6922112" y="153525"/>
                        <a:pt x="6922112" y="342907"/>
                      </a:cubicBezTo>
                      <a:lnTo>
                        <a:pt x="6922112" y="1714494"/>
                      </a:lnTo>
                      <a:cubicBezTo>
                        <a:pt x="6922112" y="1903876"/>
                        <a:pt x="6768587" y="2057401"/>
                        <a:pt x="6579205" y="2057401"/>
                      </a:cubicBezTo>
                      <a:lnTo>
                        <a:pt x="6223343" y="2057401"/>
                      </a:lnTo>
                      <a:lnTo>
                        <a:pt x="6208940" y="2055949"/>
                      </a:lnTo>
                      <a:lnTo>
                        <a:pt x="4837354" y="2055949"/>
                      </a:lnTo>
                      <a:cubicBezTo>
                        <a:pt x="4671645" y="2055949"/>
                        <a:pt x="4533389" y="2173491"/>
                        <a:pt x="4501414" y="2329748"/>
                      </a:cubicBezTo>
                      <a:lnTo>
                        <a:pt x="4499355" y="2350167"/>
                      </a:lnTo>
                      <a:lnTo>
                        <a:pt x="4500642" y="2362931"/>
                      </a:lnTo>
                      <a:lnTo>
                        <a:pt x="4500642" y="2383617"/>
                      </a:lnTo>
                      <a:lnTo>
                        <a:pt x="4495125" y="2438345"/>
                      </a:lnTo>
                      <a:lnTo>
                        <a:pt x="4495125" y="3700829"/>
                      </a:lnTo>
                      <a:cubicBezTo>
                        <a:pt x="4495125" y="3875147"/>
                        <a:pt x="4636437" y="4016459"/>
                        <a:pt x="4810755" y="4016459"/>
                      </a:cubicBezTo>
                      <a:lnTo>
                        <a:pt x="6236895" y="4016459"/>
                      </a:lnTo>
                      <a:lnTo>
                        <a:pt x="6261914" y="4013937"/>
                      </a:lnTo>
                      <a:lnTo>
                        <a:pt x="6579205" y="4013937"/>
                      </a:lnTo>
                      <a:cubicBezTo>
                        <a:pt x="6768587" y="4013937"/>
                        <a:pt x="6922112" y="4167462"/>
                        <a:pt x="6922112" y="4356844"/>
                      </a:cubicBezTo>
                      <a:lnTo>
                        <a:pt x="6922112" y="5728430"/>
                      </a:lnTo>
                      <a:cubicBezTo>
                        <a:pt x="6922112" y="5917812"/>
                        <a:pt x="6768587" y="6071337"/>
                        <a:pt x="6579205" y="6071337"/>
                      </a:cubicBezTo>
                      <a:lnTo>
                        <a:pt x="5207619" y="6071337"/>
                      </a:lnTo>
                      <a:cubicBezTo>
                        <a:pt x="5041910" y="6071337"/>
                        <a:pt x="4903654" y="5953795"/>
                        <a:pt x="4871679" y="5797538"/>
                      </a:cubicBezTo>
                      <a:lnTo>
                        <a:pt x="4868537" y="5766372"/>
                      </a:lnTo>
                      <a:lnTo>
                        <a:pt x="4868537" y="4420899"/>
                      </a:lnTo>
                      <a:cubicBezTo>
                        <a:pt x="4868537" y="4231517"/>
                        <a:pt x="4715012" y="4077992"/>
                        <a:pt x="4525630" y="4077992"/>
                      </a:cubicBezTo>
                      <a:lnTo>
                        <a:pt x="3154045" y="4077992"/>
                      </a:lnTo>
                      <a:lnTo>
                        <a:pt x="3141536" y="4079253"/>
                      </a:lnTo>
                      <a:lnTo>
                        <a:pt x="2400160" y="4079253"/>
                      </a:lnTo>
                      <a:cubicBezTo>
                        <a:pt x="2210777" y="4079253"/>
                        <a:pt x="2057252" y="4232778"/>
                        <a:pt x="2057252" y="4422160"/>
                      </a:cubicBezTo>
                      <a:lnTo>
                        <a:pt x="2057252" y="5729902"/>
                      </a:lnTo>
                      <a:lnTo>
                        <a:pt x="2050434" y="5797538"/>
                      </a:lnTo>
                      <a:cubicBezTo>
                        <a:pt x="2018459" y="5953795"/>
                        <a:pt x="1880203" y="6071337"/>
                        <a:pt x="1714493" y="6071337"/>
                      </a:cubicBezTo>
                      <a:lnTo>
                        <a:pt x="342907" y="6071337"/>
                      </a:lnTo>
                      <a:cubicBezTo>
                        <a:pt x="153525" y="6071337"/>
                        <a:pt x="0" y="5917812"/>
                        <a:pt x="0" y="5728430"/>
                      </a:cubicBezTo>
                      <a:lnTo>
                        <a:pt x="0" y="4356844"/>
                      </a:lnTo>
                      <a:cubicBezTo>
                        <a:pt x="0" y="4167462"/>
                        <a:pt x="153525" y="4013937"/>
                        <a:pt x="342907" y="4013937"/>
                      </a:cubicBezTo>
                      <a:lnTo>
                        <a:pt x="853147" y="4013937"/>
                      </a:lnTo>
                      <a:lnTo>
                        <a:pt x="853147" y="4013135"/>
                      </a:lnTo>
                      <a:lnTo>
                        <a:pt x="2135729" y="4013135"/>
                      </a:lnTo>
                      <a:cubicBezTo>
                        <a:pt x="2307738" y="4013135"/>
                        <a:pt x="2447178" y="3873695"/>
                        <a:pt x="2447178" y="3701687"/>
                      </a:cubicBezTo>
                      <a:lnTo>
                        <a:pt x="2447178" y="2455934"/>
                      </a:lnTo>
                      <a:cubicBezTo>
                        <a:pt x="2447178" y="2412932"/>
                        <a:pt x="2438463" y="2371966"/>
                        <a:pt x="2422703" y="2334705"/>
                      </a:cubicBezTo>
                      <a:lnTo>
                        <a:pt x="2409339" y="2310084"/>
                      </a:lnTo>
                      <a:lnTo>
                        <a:pt x="2401846" y="2285946"/>
                      </a:lnTo>
                      <a:cubicBezTo>
                        <a:pt x="2345350" y="2152374"/>
                        <a:pt x="2213088" y="2058650"/>
                        <a:pt x="2058936" y="2058650"/>
                      </a:cubicBezTo>
                      <a:lnTo>
                        <a:pt x="1196781" y="2058650"/>
                      </a:lnTo>
                      <a:lnTo>
                        <a:pt x="1196781" y="2057401"/>
                      </a:lnTo>
                      <a:lnTo>
                        <a:pt x="342907" y="2057401"/>
                      </a:lnTo>
                      <a:cubicBezTo>
                        <a:pt x="153525" y="2057401"/>
                        <a:pt x="0" y="1903876"/>
                        <a:pt x="0" y="1714494"/>
                      </a:cubicBezTo>
                      <a:lnTo>
                        <a:pt x="0" y="342907"/>
                      </a:lnTo>
                      <a:cubicBezTo>
                        <a:pt x="0" y="153525"/>
                        <a:pt x="153525" y="0"/>
                        <a:pt x="342907" y="0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chilly" dir="t"/>
                </a:scene3d>
                <a:sp3d prstMaterial="metal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9696084" y="508010"/>
                  <a:ext cx="1737360" cy="173736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5" name="Rounded Rectangle 54"/>
              <p:cNvSpPr/>
              <p:nvPr/>
            </p:nvSpPr>
            <p:spPr>
              <a:xfrm>
                <a:off x="4853926" y="4586563"/>
                <a:ext cx="1737360" cy="173736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9752922" y="4602270"/>
                <a:ext cx="1737360" cy="173736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308923" y="2571205"/>
                <a:ext cx="1737360" cy="173736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>
                <a:hlinkClick r:id="rId6"/>
              </p:cNvPr>
              <p:cNvSpPr/>
              <p:nvPr/>
            </p:nvSpPr>
            <p:spPr>
              <a:xfrm>
                <a:off x="5076304" y="825517"/>
                <a:ext cx="1234440" cy="1234440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 l="-2000" t="-2000" r="-1000" b="-1000"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7807" y="62924"/>
            <a:ext cx="2616864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ИГРА В ПИНБОЛ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05" y="669563"/>
            <a:ext cx="1390394" cy="13903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44616" y="2399721"/>
            <a:ext cx="18010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программы</a:t>
            </a:r>
          </a:p>
        </p:txBody>
      </p:sp>
      <p:pic>
        <p:nvPicPr>
          <p:cNvPr id="11" name="Рисунок 10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82" y="4781813"/>
            <a:ext cx="1406559" cy="1406559"/>
          </a:xfrm>
          <a:prstGeom prst="rect">
            <a:avLst/>
          </a:prstGeom>
        </p:spPr>
      </p:pic>
      <p:pic>
        <p:nvPicPr>
          <p:cNvPr id="12" name="Рисунок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8" y="4764996"/>
            <a:ext cx="1382405" cy="13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1030795"/>
            <a:ext cx="10921429" cy="5478862"/>
            <a:chOff x="-1" y="1007921"/>
            <a:chExt cx="10921429" cy="4103671"/>
          </a:xfrm>
        </p:grpSpPr>
        <p:grpSp>
          <p:nvGrpSpPr>
            <p:cNvPr id="22" name="Group 21"/>
            <p:cNvGrpSpPr/>
            <p:nvPr/>
          </p:nvGrpSpPr>
          <p:grpSpPr>
            <a:xfrm>
              <a:off x="-1" y="1007921"/>
              <a:ext cx="10921429" cy="4103671"/>
              <a:chOff x="0" y="777824"/>
              <a:chExt cx="10921429" cy="410367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2823437"/>
                <a:ext cx="10921429" cy="20580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777824"/>
                <a:ext cx="10921429" cy="20474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60141" y="1075556"/>
              <a:ext cx="3647782" cy="18211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FF00"/>
                  </a:solidFill>
                </a:rPr>
                <a:t>Захаров Денис</a:t>
              </a:r>
              <a:endParaRPr lang="en-US" sz="2000" dirty="0">
                <a:solidFill>
                  <a:srgbClr val="FFFF00"/>
                </a:solidFill>
              </a:endParaRPr>
            </a:p>
            <a:p>
              <a:r>
                <a:rPr lang="ru-RU" sz="1200" dirty="0">
                  <a:solidFill>
                    <a:schemeClr val="bg2"/>
                  </a:solidFill>
                </a:rPr>
                <a:t>Учащийся 11 класса МБОУ «СОШ с УИОП №2» городского округа Кашира</a:t>
              </a:r>
              <a:r>
                <a:rPr lang="en-US" sz="1200" dirty="0">
                  <a:solidFill>
                    <a:schemeClr val="bg2"/>
                  </a:solidFill>
                </a:rPr>
                <a:t>. </a:t>
              </a:r>
              <a:endParaRPr lang="ru-RU" sz="1200" dirty="0">
                <a:solidFill>
                  <a:schemeClr val="bg2"/>
                </a:solidFill>
              </a:endParaRPr>
            </a:p>
            <a:p>
              <a:r>
                <a:rPr lang="ru-RU" sz="1200" dirty="0">
                  <a:solidFill>
                    <a:schemeClr val="bg2"/>
                  </a:solidFill>
                </a:rPr>
                <a:t>Вид деятельности автора проекта: 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ru-RU" sz="1200" dirty="0">
                  <a:solidFill>
                    <a:schemeClr val="bg2"/>
                  </a:solidFill>
                </a:rPr>
                <a:t>Создание эскиза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ru-RU" sz="1200" dirty="0">
                  <a:solidFill>
                    <a:schemeClr val="bg2"/>
                  </a:solidFill>
                </a:rPr>
                <a:t>Столярные работы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ru-RU" sz="1200" dirty="0">
                  <a:solidFill>
                    <a:schemeClr val="bg2"/>
                  </a:solidFill>
                </a:rPr>
                <a:t>Художественная обработка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ru-RU" sz="1200" dirty="0">
                  <a:solidFill>
                    <a:schemeClr val="bg2"/>
                  </a:solidFill>
                </a:rPr>
                <a:t>Программирование</a:t>
              </a:r>
            </a:p>
            <a:p>
              <a:endParaRPr lang="en-US" sz="1200" dirty="0">
                <a:solidFill>
                  <a:schemeClr val="bg2"/>
                </a:solidFill>
              </a:endParaRP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2311" y="1284155"/>
              <a:ext cx="390418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</p:grpSp>
      <p:sp useBgFill="1">
        <p:nvSpPr>
          <p:cNvPr id="23" name="Freeform 2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396366 h 6858000"/>
              <a:gd name="connsiteX5" fmla="*/ 69148 w 12192000"/>
              <a:gd name="connsiteY5" fmla="*/ 6405875 h 6858000"/>
              <a:gd name="connsiteX6" fmla="*/ 10487507 w 12192000"/>
              <a:gd name="connsiteY6" fmla="*/ 4432997 h 6858000"/>
              <a:gd name="connsiteX7" fmla="*/ 10900879 w 12192000"/>
              <a:gd name="connsiteY7" fmla="*/ 4248314 h 6858000"/>
              <a:gd name="connsiteX8" fmla="*/ 10800020 w 12192000"/>
              <a:gd name="connsiteY8" fmla="*/ 4210890 h 6858000"/>
              <a:gd name="connsiteX9" fmla="*/ 10440603 w 12192000"/>
              <a:gd name="connsiteY9" fmla="*/ 3748773 h 6858000"/>
              <a:gd name="connsiteX10" fmla="*/ 10800020 w 12192000"/>
              <a:gd name="connsiteY10" fmla="*/ 3286656 h 6858000"/>
              <a:gd name="connsiteX11" fmla="*/ 10900849 w 12192000"/>
              <a:gd name="connsiteY11" fmla="*/ 3249243 h 6858000"/>
              <a:gd name="connsiteX12" fmla="*/ 10795108 w 12192000"/>
              <a:gd name="connsiteY12" fmla="*/ 3200732 h 6858000"/>
              <a:gd name="connsiteX13" fmla="*/ 1386346 w 12192000"/>
              <a:gd name="connsiteY13" fmla="*/ 1015784 h 6858000"/>
              <a:gd name="connsiteX14" fmla="*/ 304847 w 12192000"/>
              <a:gd name="connsiteY14" fmla="*/ 1067702 h 6858000"/>
              <a:gd name="connsiteX15" fmla="*/ 0 w 12192000"/>
              <a:gd name="connsiteY15" fmla="*/ 1100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96366"/>
                </a:lnTo>
                <a:lnTo>
                  <a:pt x="69148" y="6405875"/>
                </a:lnTo>
                <a:cubicBezTo>
                  <a:pt x="2439727" y="6672975"/>
                  <a:pt x="6219086" y="6292209"/>
                  <a:pt x="10487507" y="4432997"/>
                </a:cubicBezTo>
                <a:lnTo>
                  <a:pt x="10900879" y="4248314"/>
                </a:lnTo>
                <a:lnTo>
                  <a:pt x="10800020" y="4210890"/>
                </a:lnTo>
                <a:cubicBezTo>
                  <a:pt x="10583174" y="4110740"/>
                  <a:pt x="10440603" y="3941139"/>
                  <a:pt x="10440603" y="3748773"/>
                </a:cubicBezTo>
                <a:cubicBezTo>
                  <a:pt x="10440603" y="3556408"/>
                  <a:pt x="10583174" y="3386807"/>
                  <a:pt x="10800020" y="3286656"/>
                </a:cubicBezTo>
                <a:lnTo>
                  <a:pt x="10900849" y="3249243"/>
                </a:lnTo>
                <a:lnTo>
                  <a:pt x="10795108" y="3200732"/>
                </a:lnTo>
                <a:cubicBezTo>
                  <a:pt x="7125726" y="1549998"/>
                  <a:pt x="3797809" y="994769"/>
                  <a:pt x="1386346" y="1015784"/>
                </a:cubicBezTo>
                <a:cubicBezTo>
                  <a:pt x="1001759" y="1019136"/>
                  <a:pt x="640481" y="1037144"/>
                  <a:pt x="304847" y="1067702"/>
                </a:cubicBezTo>
                <a:lnTo>
                  <a:pt x="0" y="110001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0" y="-26103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396366 h 6858000"/>
              <a:gd name="connsiteX5" fmla="*/ 69148 w 12192000"/>
              <a:gd name="connsiteY5" fmla="*/ 6405875 h 6858000"/>
              <a:gd name="connsiteX6" fmla="*/ 10487507 w 12192000"/>
              <a:gd name="connsiteY6" fmla="*/ 4432997 h 6858000"/>
              <a:gd name="connsiteX7" fmla="*/ 10900879 w 12192000"/>
              <a:gd name="connsiteY7" fmla="*/ 4248314 h 6858000"/>
              <a:gd name="connsiteX8" fmla="*/ 10800020 w 12192000"/>
              <a:gd name="connsiteY8" fmla="*/ 4210890 h 6858000"/>
              <a:gd name="connsiteX9" fmla="*/ 10440603 w 12192000"/>
              <a:gd name="connsiteY9" fmla="*/ 3748773 h 6858000"/>
              <a:gd name="connsiteX10" fmla="*/ 10800020 w 12192000"/>
              <a:gd name="connsiteY10" fmla="*/ 3286656 h 6858000"/>
              <a:gd name="connsiteX11" fmla="*/ 10900849 w 12192000"/>
              <a:gd name="connsiteY11" fmla="*/ 3249243 h 6858000"/>
              <a:gd name="connsiteX12" fmla="*/ 10795108 w 12192000"/>
              <a:gd name="connsiteY12" fmla="*/ 3200732 h 6858000"/>
              <a:gd name="connsiteX13" fmla="*/ 1386346 w 12192000"/>
              <a:gd name="connsiteY13" fmla="*/ 1015784 h 6858000"/>
              <a:gd name="connsiteX14" fmla="*/ 304847 w 12192000"/>
              <a:gd name="connsiteY14" fmla="*/ 1067702 h 6858000"/>
              <a:gd name="connsiteX15" fmla="*/ 0 w 12192000"/>
              <a:gd name="connsiteY15" fmla="*/ 1100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96366"/>
                </a:lnTo>
                <a:lnTo>
                  <a:pt x="69148" y="6405875"/>
                </a:lnTo>
                <a:cubicBezTo>
                  <a:pt x="2439727" y="6672975"/>
                  <a:pt x="6219086" y="6292209"/>
                  <a:pt x="10487507" y="4432997"/>
                </a:cubicBezTo>
                <a:lnTo>
                  <a:pt x="10900879" y="4248314"/>
                </a:lnTo>
                <a:lnTo>
                  <a:pt x="10800020" y="4210890"/>
                </a:lnTo>
                <a:cubicBezTo>
                  <a:pt x="10583174" y="4110740"/>
                  <a:pt x="10440603" y="3941139"/>
                  <a:pt x="10440603" y="3748773"/>
                </a:cubicBezTo>
                <a:cubicBezTo>
                  <a:pt x="10440603" y="3556408"/>
                  <a:pt x="10583174" y="3386807"/>
                  <a:pt x="10800020" y="3286656"/>
                </a:cubicBezTo>
                <a:lnTo>
                  <a:pt x="10900849" y="3249243"/>
                </a:lnTo>
                <a:lnTo>
                  <a:pt x="10795108" y="3200732"/>
                </a:lnTo>
                <a:cubicBezTo>
                  <a:pt x="7125726" y="1549998"/>
                  <a:pt x="3797809" y="994769"/>
                  <a:pt x="1386346" y="1015784"/>
                </a:cubicBezTo>
                <a:cubicBezTo>
                  <a:pt x="1001759" y="1019136"/>
                  <a:pt x="640481" y="1037144"/>
                  <a:pt x="304847" y="1067702"/>
                </a:cubicBezTo>
                <a:lnTo>
                  <a:pt x="0" y="1100017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5040" y="4135120"/>
            <a:ext cx="0" cy="1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21313" y="4248425"/>
            <a:ext cx="4320511" cy="1692771"/>
            <a:chOff x="282312" y="4848946"/>
            <a:chExt cx="4320511" cy="1692771"/>
          </a:xfrm>
        </p:grpSpPr>
        <p:sp>
          <p:nvSpPr>
            <p:cNvPr id="28" name="TextBox 27"/>
            <p:cNvSpPr txBox="1"/>
            <p:nvPr/>
          </p:nvSpPr>
          <p:spPr>
            <a:xfrm>
              <a:off x="955041" y="4848946"/>
              <a:ext cx="3647782" cy="16927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FF00"/>
                  </a:solidFill>
                </a:rPr>
                <a:t>Агеев Виктор Александрович</a:t>
              </a:r>
              <a:endParaRPr lang="en-US" sz="2000" dirty="0">
                <a:solidFill>
                  <a:srgbClr val="FFFF00"/>
                </a:solidFill>
              </a:endParaRPr>
            </a:p>
            <a:p>
              <a:r>
                <a:rPr lang="ru-RU" sz="1200" dirty="0">
                  <a:solidFill>
                    <a:schemeClr val="bg2"/>
                  </a:solidFill>
                </a:rPr>
                <a:t>Руководитель проекта</a:t>
              </a:r>
              <a:r>
                <a:rPr lang="en-US" sz="1200" dirty="0">
                  <a:solidFill>
                    <a:schemeClr val="bg2"/>
                  </a:solidFill>
                </a:rPr>
                <a:t>. </a:t>
              </a:r>
              <a:r>
                <a:rPr lang="ru-RU" sz="1200" dirty="0">
                  <a:solidFill>
                    <a:schemeClr val="bg2"/>
                  </a:solidFill>
                </a:rPr>
                <a:t>Учитель информатики </a:t>
              </a:r>
            </a:p>
            <a:p>
              <a:r>
                <a:rPr lang="ru-RU" sz="1200" dirty="0">
                  <a:solidFill>
                    <a:schemeClr val="bg2"/>
                  </a:solidFill>
                </a:rPr>
                <a:t>МБОУ «СОШ с УИОП №2»</a:t>
              </a:r>
            </a:p>
            <a:p>
              <a:r>
                <a:rPr lang="ru-RU" sz="1200" dirty="0">
                  <a:solidFill>
                    <a:schemeClr val="bg2"/>
                  </a:solidFill>
                </a:rPr>
                <a:t> городского округа Кашира</a:t>
              </a:r>
              <a:r>
                <a:rPr lang="en-US" sz="1200" dirty="0">
                  <a:solidFill>
                    <a:schemeClr val="bg2"/>
                  </a:solidFill>
                </a:rPr>
                <a:t>.</a:t>
              </a:r>
              <a:endParaRPr lang="ru-RU" sz="1200" dirty="0">
                <a:solidFill>
                  <a:schemeClr val="bg2"/>
                </a:solidFill>
              </a:endParaRPr>
            </a:p>
            <a:p>
              <a:endParaRPr lang="en-US" sz="1200" dirty="0">
                <a:solidFill>
                  <a:schemeClr val="bg2"/>
                </a:solidFill>
              </a:endParaRPr>
            </a:p>
            <a:p>
              <a:endParaRPr lang="en-US" dirty="0"/>
            </a:p>
            <a:p>
              <a:r>
                <a:rPr lang="ru-RU" dirty="0"/>
                <a:t>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2312" y="4963166"/>
              <a:ext cx="390418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Candara" panose="020E0502030303020204" pitchFamily="34" charset="0"/>
                </a:rPr>
                <a:t>2</a:t>
              </a:r>
              <a:endParaRPr lang="en-US" sz="4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94" y="1445259"/>
            <a:ext cx="1531083" cy="229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4" y="3889990"/>
            <a:ext cx="1329580" cy="216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0075897" y="5842572"/>
            <a:ext cx="192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меню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57" y="6640286"/>
            <a:ext cx="496043" cy="237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67807" y="62924"/>
            <a:ext cx="296930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 авторе: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10680</TotalTime>
  <Words>85</Words>
  <Application>Microsoft Office PowerPoint</Application>
  <PresentationFormat>Широкоэкранный</PresentationFormat>
  <Paragraphs>28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школа 2</cp:lastModifiedBy>
  <cp:revision>3917</cp:revision>
  <dcterms:created xsi:type="dcterms:W3CDTF">2015-12-31T02:20:12Z</dcterms:created>
  <dcterms:modified xsi:type="dcterms:W3CDTF">2023-03-23T09:54:09Z</dcterms:modified>
</cp:coreProperties>
</file>