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83" r:id="rId4"/>
    <p:sldId id="277" r:id="rId5"/>
    <p:sldId id="260" r:id="rId6"/>
    <p:sldId id="261" r:id="rId7"/>
    <p:sldId id="275" r:id="rId8"/>
    <p:sldId id="263" r:id="rId9"/>
    <p:sldId id="280" r:id="rId10"/>
    <p:sldId id="279" r:id="rId11"/>
    <p:sldId id="267" r:id="rId12"/>
    <p:sldId id="269" r:id="rId13"/>
    <p:sldId id="270" r:id="rId14"/>
    <p:sldId id="286" r:id="rId15"/>
    <p:sldId id="268" r:id="rId16"/>
    <p:sldId id="274" r:id="rId17"/>
    <p:sldId id="285" r:id="rId18"/>
    <p:sldId id="278" r:id="rId19"/>
    <p:sldId id="265" r:id="rId20"/>
    <p:sldId id="284" r:id="rId21"/>
    <p:sldId id="281" r:id="rId22"/>
    <p:sldId id="266" r:id="rId23"/>
  </p:sldIdLst>
  <p:sldSz cx="9906000" cy="6858000" type="A4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3A3A3A"/>
    <a:srgbClr val="FF99FF"/>
    <a:srgbClr val="A0BBDC"/>
    <a:srgbClr val="F3F05E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4031" autoAdjust="0"/>
  </p:normalViewPr>
  <p:slideViewPr>
    <p:cSldViewPr snapToGrid="0">
      <p:cViewPr>
        <p:scale>
          <a:sx n="68" d="100"/>
          <a:sy n="68" d="100"/>
        </p:scale>
        <p:origin x="1218" y="-48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C10C-E189-4D0E-8B6D-984CDA70A76C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98D6D-A5B5-4407-865C-799436E69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9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63A28-3106-4A93-8C7A-33B0A2851E3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9611-BC2D-452B-992C-3E0D81FBB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38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день, уважаемая аудитория. Меня зовут Елизавета, это моя коллега Екатерина. Наш руководитель Зайцев Юрий Павлович. Мы хотим продемонстрировать вам проектную работу на тему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8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был начерчен и напечатан лентопротяжный механизм, предназначенный для закрепления и протягивания пленки до кадрового окна, на которой будет нанесено изображение, которое должно выводиться на экран, стену или другую поверхность.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нами был куплен объектив, где находится линза, через которую увеличенное изображение будет выводится на какую-либо поверхность. Позже мы разработаем чертеж своего объектива.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4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для того, чтобы прикрепить объектив к самому проекционному аппарату нами было сделано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байонетное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соединение (крепеж) - система крепления, которая помогает объединить корпус с объективом).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9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Оптическая система </a:t>
            </a:r>
            <a:r>
              <a:rPr lang="ru-RU" dirty="0" err="1" smtClean="0"/>
              <a:t>предназнчена</a:t>
            </a:r>
            <a:r>
              <a:rPr lang="ru-RU" baseline="0" dirty="0" smtClean="0"/>
              <a:t> для закрепления линз.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2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нами был напечатан пробный вариант диафильма. Диафильм был напечатан на обычном лазерном принтере, на прозрачной плёнке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Lomond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которая продаётся в компьютерных магазинах. Диафильм может получится как черно-белым, так и, цветным, потому что плёнка предназначена для любых лазерных принтеров. Также в перспективе мы планируем разработать сайт, на котором будут опубликованы варианты готовых диафильмов. Их шаблоны можно будет скачать и распечатать на принтере, а также их можно создавать самостоятельно. Еще особенность данного диапроектора является то, что дети с родителями могут создать не только мультик, но и фильм связанный с каким-либо семейным событием (день рождение, новый год или поездка) и за вечером просмотреть его, наслаждаясь теплыми воспоминаниями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95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слайде вы можете наблюдать готовый корпус диаскопического проекционного аппарата.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33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</a:t>
            </a:r>
            <a:r>
              <a:rPr lang="ru-RU" baseline="0" dirty="0" smtClean="0"/>
              <a:t> нами был сделана мини-модель диапроектора, для того чтобы родители попробовали собрать мини-модель, потому что некоторые родители считают, что сложно собрать в едино готовые детали.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8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корпус изготовлен из фанеры, а сама по себе фанера – экологически чистый материал, потому что выполнена из натурального древесного шпона (шпон — древесный материал, представляющий собой тонкие листы древесины толщиной от 0,1 до 10 мм).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остальные детали могут быть выполнены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полилактида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-пластик) -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Биоразлагаемый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биосовместимый, термопластичный, алифатический полиэфир, мономером которого является молочная кислота. Сырьем для производства служат ежегодно возобновляемые ресурсы, такие как кукуруза и сахарный тростник.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1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нами все же остается задача в дальнейшей доработке и создании готового устройства, которое может быть использовано на практике детьми, их родителями и друзьями, а также нами, как педагогами, в своей профессиональной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14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начале работы над проектом мы распределили роли.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Иванова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Елизавета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являлась генератором идей и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дизайнером.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Гучина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Екатерина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являюсь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моделлером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программистом.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8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современном мире дети уже с первых лет жизни соприкасаются с техникой, и мы стали все больше слышать, что современные дети зависли в гаджетах, что их не оторвать от планшета! Использование гаджетов должно быть грамотным и развивающим для ребенка. Грамотное использование гаджетов может способствовать развитию таких процессов как: память, мышление, внимание, но эти процессы развиваются без какой-либо пользы.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7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Воспитатели детских садов, учителя начальных классов и родители могут продемонстрировать то, что взаимодействие детей с гаджетами может развивать мыслительные процессы.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88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мы предлагаем создать диапроектор своими руками в кругу семьи, благодаря этому ребенок научится собирать самостоятельно диапроектор и создавать собственные мультики для показа на нем, что благоприятно влияет на развитие мышления, внимания и памяти.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9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работой над нашим проектом и для поиска идей его разработки, мы взяли за основу фильмоскоп «Сказка». Но данное устройство является неразборным, далее нами были рассмотрены различные конструкторы.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02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апример, конструктор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ugears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он не предусматривает под собой техническую часть.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перед нами возникла задача создать устройство, которое можно собрать и разобрать без дополнительных материалов и предусматривающее собой показ самостоятельно изготовленных мультиков и для ознакомления с художественной литературой.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данных слайдах представлены чертежи корпуса и лентопротяжного механизма.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9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Первым этапом был создан корпус, который будет защищать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электросхему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находящуюся внутри диапроектора, но в результате нами был сделан вывод, что корпус получился слишком габаритным, и мы приняли решение создать вторую версию, более компактную для использования детьми и их родителями.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был начерчен и напечатан лентопротяжный механизм, предназначенный для закрепления и протягивания пленки до кадрового окна, на которой будет нанесено изображение, которое должно выводиться на экран, стену или другую поверхность.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59611-BC2D-452B-992C-3E0D81FBBAE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7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7C44-468A-493B-B161-A7D82D313D7D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8DC8-44D6-45E3-9BA5-F62A05AA5D6E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540E-382C-4976-B827-E845430A573F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D1C-EDB9-4B93-8D73-0FA7918307A9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DFAC-A9BA-4F76-9748-465EDB585122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F91C-8595-44E4-81EF-EA52DB92F3AD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B43B-0EB7-4BA4-B522-2DA1DA75EE5D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59C7-DD1B-4550-BD60-1533A4A45AF7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328C-FCD7-4741-9FC4-480B7B48C2F6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1FEC-4FC5-4C45-80F9-74927CB2F0BE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E8B6-0EC3-4330-B595-A12CB21C3019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r="9107" b="30457"/>
          <a:stretch/>
        </p:blipFill>
        <p:spPr bwMode="auto">
          <a:xfrm>
            <a:off x="-1" y="4040948"/>
            <a:ext cx="9906001" cy="281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68CF-747E-45D1-809A-D07469132383}" type="datetime1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Общефедральная неделя музыки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Кванториум\ПРЕЗЕНТАЦИИ\17-03-05 преза профильные смены\img\shutterstock_379755748 [Converted]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09"/>
            <a:ext cx="9906000" cy="64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5138" y="1378237"/>
            <a:ext cx="9905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Диаскопический проекционный аппарат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Иванова Елизавета, Гучина Екатерина.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Руководитель: Зайцев Ю.П.</a:t>
            </a:r>
          </a:p>
          <a:p>
            <a:pPr algn="ctr"/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H:\Кванториум\фото\13590475_1095302053869807_4063641405052603037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28814" r="21481" b="26111"/>
          <a:stretch/>
        </p:blipFill>
        <p:spPr bwMode="auto">
          <a:xfrm>
            <a:off x="6215380" y="4773072"/>
            <a:ext cx="1036320" cy="10412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:\Кванториум\фото\56be7bcbc94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1042"/>
          <a:stretch/>
        </p:blipFill>
        <p:spPr bwMode="auto">
          <a:xfrm>
            <a:off x="5108138" y="5179056"/>
            <a:ext cx="587684" cy="575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:\Кванториум\фото\imag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r="52035" b="29986"/>
          <a:stretch/>
        </p:blipFill>
        <p:spPr bwMode="auto">
          <a:xfrm>
            <a:off x="4380324" y="4693895"/>
            <a:ext cx="482522" cy="505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:\Кванториум\фото\rep032-6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4" t="28668" r="26378" b="17185"/>
          <a:stretch/>
        </p:blipFill>
        <p:spPr bwMode="auto">
          <a:xfrm>
            <a:off x="3646276" y="5073102"/>
            <a:ext cx="500062" cy="4809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:\Кванториум\16-12-06 Буклет\img\IMG_375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0" t="17360" r="42457" b="59151"/>
          <a:stretch/>
        </p:blipFill>
        <p:spPr bwMode="auto">
          <a:xfrm>
            <a:off x="2517637" y="5020092"/>
            <a:ext cx="333678" cy="3401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:\Кванториум\16-12-06 Буклет\img\IMG_32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3508" r="27469" b="8911"/>
          <a:stretch/>
        </p:blipFill>
        <p:spPr bwMode="auto">
          <a:xfrm>
            <a:off x="8305863" y="5190168"/>
            <a:ext cx="439146" cy="4330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96" y="31433"/>
            <a:ext cx="1377007" cy="13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246" t="15491" r="20618" b="9275"/>
          <a:stretch/>
        </p:blipFill>
        <p:spPr>
          <a:xfrm>
            <a:off x="350519" y="178121"/>
            <a:ext cx="8992505" cy="65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1" y="914400"/>
            <a:ext cx="4451566" cy="575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880" y="0"/>
            <a:ext cx="7818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Лентопротяжный механизм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7050" y="1633220"/>
            <a:ext cx="5750560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386" y="813435"/>
            <a:ext cx="4973813" cy="6044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0920" y="105549"/>
            <a:ext cx="893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Объектив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097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" y="939819"/>
            <a:ext cx="4815840" cy="5918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370" y="939819"/>
            <a:ext cx="4438636" cy="5918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" y="16764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Байонетное соединение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235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07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3924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5745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1173479"/>
            <a:ext cx="3366341" cy="4769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4" y="1173479"/>
            <a:ext cx="3503295" cy="4769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21" y="1173479"/>
            <a:ext cx="3577281" cy="47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6-22.userapi.com/s/v1/if1/50WVrY72yIsUXS5Zn2eGRbH4PnvMo8r879IARskatCJasIurblO3461DxSM4TZy0lpUTZ5yN.jpg?size=727x727&amp;quality=96&amp;crop=25,25,727,727&amp;av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3" y="601206"/>
            <a:ext cx="8033571" cy="61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792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Экологический аспект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925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508" y="-220663"/>
            <a:ext cx="89154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8" y="681018"/>
            <a:ext cx="9157092" cy="60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98" y="-167640"/>
            <a:ext cx="8915400" cy="1143000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3"/>
          <a:stretch/>
        </p:blipFill>
        <p:spPr bwMode="auto">
          <a:xfrm>
            <a:off x="0" y="868680"/>
            <a:ext cx="9784532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5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94" y="-168730"/>
            <a:ext cx="8915400" cy="1143000"/>
          </a:xfrm>
        </p:spPr>
        <p:txBody>
          <a:bodyPr/>
          <a:lstStyle/>
          <a:p>
            <a:r>
              <a:rPr lang="ru-RU" dirty="0" smtClean="0"/>
              <a:t>Роли в проекте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7604" y="150319"/>
            <a:ext cx="4413916" cy="103401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0" dirty="0" smtClean="0"/>
              <a:t>генератор </a:t>
            </a:r>
            <a:r>
              <a:rPr lang="ru-RU" b="0" dirty="0"/>
              <a:t>идей и 3</a:t>
            </a:r>
            <a:r>
              <a:rPr lang="en-US" b="0" dirty="0"/>
              <a:t>D </a:t>
            </a:r>
            <a:r>
              <a:rPr lang="ru-RU" b="0" dirty="0" smtClean="0"/>
              <a:t>дизайнер</a:t>
            </a:r>
            <a:endParaRPr lang="ru-RU" b="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95301" y="3855719"/>
            <a:ext cx="1592579" cy="2270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214708" y="458164"/>
            <a:ext cx="4720974" cy="726166"/>
          </a:xfrm>
        </p:spPr>
        <p:txBody>
          <a:bodyPr>
            <a:normAutofit/>
          </a:bodyPr>
          <a:lstStyle/>
          <a:p>
            <a:r>
              <a:rPr lang="ru-RU" b="0" dirty="0"/>
              <a:t>3</a:t>
            </a:r>
            <a:r>
              <a:rPr lang="en-US" b="0" dirty="0"/>
              <a:t>D</a:t>
            </a:r>
            <a:r>
              <a:rPr lang="ru-RU" b="0" dirty="0" smtClean="0"/>
              <a:t>-</a:t>
            </a:r>
            <a:r>
              <a:rPr lang="ru-RU" b="0" dirty="0" err="1" smtClean="0"/>
              <a:t>моделл</a:t>
            </a:r>
            <a:r>
              <a:rPr lang="ru-RU" b="0" dirty="0" err="1"/>
              <a:t>ь</a:t>
            </a:r>
            <a:r>
              <a:rPr lang="ru-RU" b="0" dirty="0" err="1" smtClean="0"/>
              <a:t>ер</a:t>
            </a:r>
            <a:r>
              <a:rPr lang="ru-RU" b="0" dirty="0" smtClean="0"/>
              <a:t> </a:t>
            </a:r>
            <a:r>
              <a:rPr lang="ru-RU" b="0" dirty="0"/>
              <a:t>и </a:t>
            </a:r>
            <a:r>
              <a:rPr lang="ru-RU" b="0" dirty="0" smtClean="0"/>
              <a:t>программист               </a:t>
            </a:r>
            <a:endParaRPr lang="ru-RU" b="0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6156960" y="3383279"/>
            <a:ext cx="2118360" cy="27428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23160"/>
          <a:stretch/>
        </p:blipFill>
        <p:spPr>
          <a:xfrm>
            <a:off x="347094" y="1341296"/>
            <a:ext cx="3737226" cy="5498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6271"/>
          <a:stretch/>
        </p:blipFill>
        <p:spPr>
          <a:xfrm>
            <a:off x="5214708" y="1295432"/>
            <a:ext cx="3889400" cy="54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7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" y="274638"/>
            <a:ext cx="8915400" cy="1143000"/>
          </a:xfrm>
        </p:spPr>
        <p:txBody>
          <a:bodyPr/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" y="1417638"/>
            <a:ext cx="9646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</a:t>
            </a:r>
            <a:r>
              <a:rPr lang="ru-RU" sz="2800" i="1" dirty="0" smtClean="0"/>
              <a:t>Физика</a:t>
            </a:r>
            <a:r>
              <a:rPr lang="ru-RU" sz="2800" i="1" dirty="0"/>
              <a:t>. Оптика: Учеб. пособие: В 2 ч. Ч. 1. Геометрическая</a:t>
            </a:r>
          </a:p>
          <a:p>
            <a:r>
              <a:rPr lang="ru-RU" sz="2800" i="1" dirty="0"/>
              <a:t>оптика / Авт.-сост. А. В. Парамонов, Л. В. Никольская, И. А. </a:t>
            </a:r>
            <a:r>
              <a:rPr lang="ru-RU" sz="2800" i="1" dirty="0" err="1"/>
              <a:t>Клепинина</a:t>
            </a:r>
            <a:r>
              <a:rPr lang="ru-RU" sz="2800" i="1" dirty="0"/>
              <a:t>, А. В. Ермолов.– Изд. второе, </a:t>
            </a:r>
            <a:r>
              <a:rPr lang="ru-RU" sz="2800" i="1" dirty="0" err="1"/>
              <a:t>перераб</a:t>
            </a:r>
            <a:r>
              <a:rPr lang="ru-RU" sz="2800" i="1" dirty="0"/>
              <a:t>. и доп.– Тула: Изд-во</a:t>
            </a:r>
          </a:p>
          <a:p>
            <a:r>
              <a:rPr lang="ru-RU" sz="2800" i="1" dirty="0" err="1"/>
              <a:t>Тул</a:t>
            </a:r>
            <a:r>
              <a:rPr lang="ru-RU" sz="2800" i="1" dirty="0"/>
              <a:t>. гос. </a:t>
            </a:r>
            <a:r>
              <a:rPr lang="ru-RU" sz="2800" i="1" dirty="0" err="1"/>
              <a:t>пед</a:t>
            </a:r>
            <a:r>
              <a:rPr lang="ru-RU" sz="2800" i="1" dirty="0"/>
              <a:t>. ун-та им. Л. Н. Толстого, 2013.– 146 </a:t>
            </a:r>
            <a:r>
              <a:rPr lang="ru-RU" sz="2800" i="1" dirty="0" smtClean="0"/>
              <a:t>с.</a:t>
            </a:r>
            <a:endParaRPr lang="ru-RU" sz="2800" dirty="0"/>
          </a:p>
          <a:p>
            <a:r>
              <a:rPr lang="ru-RU" sz="2800" dirty="0" smtClean="0"/>
              <a:t>2</a:t>
            </a:r>
            <a:r>
              <a:rPr lang="ru-RU" sz="2800" dirty="0"/>
              <a:t>. </a:t>
            </a:r>
            <a:r>
              <a:rPr lang="ru-RU" sz="2800" i="1" dirty="0"/>
              <a:t>Оптика, Учебное пособие для студентов физических специальностей вузов, Бутиков Е.И., </a:t>
            </a:r>
            <a:r>
              <a:rPr lang="ru-RU" sz="2800" i="1" dirty="0" smtClean="0"/>
              <a:t>2003</a:t>
            </a:r>
          </a:p>
          <a:p>
            <a:r>
              <a:rPr lang="ru-RU" sz="2800" dirty="0" smtClean="0"/>
              <a:t>3. </a:t>
            </a:r>
            <a:r>
              <a:rPr lang="ru-RU" sz="2800" i="1" dirty="0"/>
              <a:t>В. И. </a:t>
            </a:r>
            <a:r>
              <a:rPr lang="ru-RU" sz="2800" i="1" dirty="0" err="1"/>
              <a:t>Кузичев</a:t>
            </a:r>
            <a:r>
              <a:rPr lang="ru-RU" sz="2800" i="1" dirty="0"/>
              <a:t>. Конденсор // Фотокинотехника: Энциклопедия / Гл. ред. Е. А. </a:t>
            </a:r>
            <a:r>
              <a:rPr lang="ru-RU" sz="2800" i="1" dirty="0" err="1"/>
              <a:t>Иофис</a:t>
            </a:r>
            <a:r>
              <a:rPr lang="ru-RU" sz="2800" i="1" dirty="0"/>
              <a:t>. — М.: Советская энциклопедия, 1981. — 447 с.</a:t>
            </a:r>
            <a:endParaRPr lang="ru-RU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72112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38199" y="640081"/>
            <a:ext cx="8364406" cy="79248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1059179" y="2974342"/>
            <a:ext cx="7922446" cy="178053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u="sng" dirty="0" smtClean="0">
                <a:solidFill>
                  <a:schemeClr val="tx1"/>
                </a:solidFill>
              </a:rPr>
              <a:t>Зайцев Юрий Павлович</a:t>
            </a:r>
          </a:p>
          <a:p>
            <a:pPr algn="ctr"/>
            <a:r>
              <a:rPr lang="ru-RU" sz="9600" u="sng" dirty="0" smtClean="0">
                <a:solidFill>
                  <a:schemeClr val="tx1"/>
                </a:solidFill>
              </a:rPr>
              <a:t>Иванова Елизавета</a:t>
            </a:r>
          </a:p>
          <a:p>
            <a:pPr algn="ctr"/>
            <a:r>
              <a:rPr lang="ru-RU" sz="9600" u="sng" dirty="0" smtClean="0">
                <a:solidFill>
                  <a:schemeClr val="tx1"/>
                </a:solidFill>
              </a:rPr>
              <a:t>Гучина Екатерина</a:t>
            </a:r>
          </a:p>
          <a:p>
            <a:pPr algn="ctr"/>
            <a:endParaRPr lang="ru-RU" sz="9600" u="sng" dirty="0">
              <a:solidFill>
                <a:schemeClr val="tx1"/>
              </a:solidFill>
            </a:endParaRPr>
          </a:p>
          <a:p>
            <a:pPr algn="ctr"/>
            <a:endParaRPr lang="ru-RU" sz="9600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info@kvantorium33.ru</a:t>
            </a: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000" u="sng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99" y="5285577"/>
            <a:ext cx="1377007" cy="13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93" y="3429000"/>
            <a:ext cx="4063587" cy="268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-213042"/>
            <a:ext cx="89154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Целевая аудитория</a:t>
            </a:r>
            <a:endParaRPr lang="ru-RU" sz="4000" dirty="0"/>
          </a:p>
        </p:txBody>
      </p:sp>
      <p:pic>
        <p:nvPicPr>
          <p:cNvPr id="2050" name="Picture 2" descr="Воспитатель детского сада, работа в ИП Лебедева Л.И во Владивостоке —  вакансии на ФарПос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3420"/>
            <a:ext cx="3662236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28" y="693420"/>
            <a:ext cx="3849728" cy="301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9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>
          <a:xfrm>
            <a:off x="563880" y="365760"/>
            <a:ext cx="8755811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" y="288517"/>
            <a:ext cx="9784080" cy="187452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+mn-lt"/>
              </a:rPr>
              <a:t>Цель </a:t>
            </a:r>
            <a:r>
              <a:rPr lang="ru-RU" sz="2800" b="1" dirty="0" smtClean="0">
                <a:latin typeface="+mn-lt"/>
              </a:rPr>
              <a:t>проекта: </a:t>
            </a:r>
            <a:r>
              <a:rPr lang="ru-RU" sz="2800" dirty="0" smtClean="0">
                <a:latin typeface="+mn-lt"/>
              </a:rPr>
              <a:t>создать </a:t>
            </a:r>
            <a:r>
              <a:rPr lang="ru-RU" sz="2800" dirty="0">
                <a:latin typeface="+mn-lt"/>
              </a:rPr>
              <a:t>диапроектор для детей и их родителей, предназначенный для сборки в домашних условиях </a:t>
            </a:r>
            <a:r>
              <a:rPr lang="ru-RU" sz="2800" dirty="0" smtClean="0">
                <a:latin typeface="+mn-lt"/>
              </a:rPr>
              <a:t>для просмотра диафильмов.</a:t>
            </a:r>
            <a:r>
              <a:rPr lang="ru-RU" dirty="0"/>
              <a:t/>
            </a:r>
            <a:br>
              <a:rPr lang="ru-RU" dirty="0"/>
            </a:b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" y="1722120"/>
            <a:ext cx="8945880" cy="51358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Задачи: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1. Р</a:t>
            </a:r>
            <a:r>
              <a:rPr lang="ru-RU" dirty="0" smtClean="0">
                <a:solidFill>
                  <a:schemeClr val="tx1"/>
                </a:solidFill>
              </a:rPr>
              <a:t>аскрыть </a:t>
            </a:r>
            <a:r>
              <a:rPr lang="ru-RU" dirty="0">
                <a:solidFill>
                  <a:schemeClr val="tx1"/>
                </a:solidFill>
              </a:rPr>
              <a:t>сущность и значение ознакомления с художественной литературой детей дошкольного возраста для их речевого и личностного развития;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Раскрыть </a:t>
            </a:r>
            <a:r>
              <a:rPr lang="ru-RU" dirty="0" smtClean="0">
                <a:solidFill>
                  <a:schemeClr val="tx1"/>
                </a:solidFill>
              </a:rPr>
              <a:t>методику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зготовить диапроектор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планировать  </a:t>
            </a:r>
            <a:r>
              <a:rPr lang="ru-RU" dirty="0">
                <a:solidFill>
                  <a:schemeClr val="tx1"/>
                </a:solidFill>
              </a:rPr>
              <a:t>и организовать (провести) занятие в </a:t>
            </a:r>
            <a:r>
              <a:rPr lang="ru-RU" dirty="0" smtClean="0">
                <a:solidFill>
                  <a:schemeClr val="tx1"/>
                </a:solidFill>
              </a:rPr>
              <a:t>ДОУ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оставить </a:t>
            </a:r>
            <a:r>
              <a:rPr lang="ru-RU" dirty="0">
                <a:solidFill>
                  <a:schemeClr val="tx1"/>
                </a:solidFill>
              </a:rPr>
              <a:t>методику, рекомендации для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04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558" y="13747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Существующие аналоги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29" y="839492"/>
            <a:ext cx="5694658" cy="56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75" y="832230"/>
            <a:ext cx="6497564" cy="5887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1978" y="125260"/>
            <a:ext cx="732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Конструктор </a:t>
            </a:r>
            <a:r>
              <a:rPr lang="en-US" sz="4000" b="1" dirty="0"/>
              <a:t>U</a:t>
            </a:r>
            <a:r>
              <a:rPr lang="en-US" sz="4000" b="1" dirty="0" smtClean="0"/>
              <a:t>gears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620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4" y="716280"/>
            <a:ext cx="8290155" cy="6141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0741" y="-22086"/>
            <a:ext cx="8976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Этапы создания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2042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390" t="14918" r="20873" b="10159"/>
          <a:stretch/>
        </p:blipFill>
        <p:spPr>
          <a:xfrm>
            <a:off x="259080" y="116694"/>
            <a:ext cx="9189720" cy="6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11415</TotalTime>
  <Words>976</Words>
  <Application>Microsoft Office PowerPoint</Application>
  <PresentationFormat>Лист A4 (210x297 мм)</PresentationFormat>
  <Paragraphs>78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Актуальность</vt:lpstr>
      <vt:lpstr>Целевая аудитория</vt:lpstr>
      <vt:lpstr>Презентация PowerPoint</vt:lpstr>
      <vt:lpstr>Цель проекта: создать диапроектор для детей и их родителей, предназначенный для сборки в домашних условиях для просмотра диафильмов. </vt:lpstr>
      <vt:lpstr>Существующие аналоги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Роли в проекте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</dc:title>
  <dc:creator>Asus</dc:creator>
  <cp:lastModifiedBy>Пользователь Windows</cp:lastModifiedBy>
  <cp:revision>597</cp:revision>
  <dcterms:created xsi:type="dcterms:W3CDTF">2017-03-05T14:49:31Z</dcterms:created>
  <dcterms:modified xsi:type="dcterms:W3CDTF">2023-03-22T14:17:19Z</dcterms:modified>
</cp:coreProperties>
</file>