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9A6D7-62FE-4B4F-89BA-CC8DABEFFC64}" v="315" dt="2022-04-04T18:58:12.352"/>
    <p1510:client id="{870FFA11-3821-4CE9-B47C-9CF914BA1B1A}" v="845" dt="2022-04-18T17:36:23.813"/>
    <p1510:client id="{F49379A3-BDFF-484F-8C50-82B6D2BB3E71}" v="179" dt="2022-04-05T03:57:5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Решетников" userId="f6ddef271d5f85ce" providerId="Windows Live" clId="Web-{61C9A6D7-62FE-4B4F-89BA-CC8DABEFFC64}"/>
    <pc:docChg chg="addSld delSld modSld addMainMaster delMainMaster">
      <pc:chgData name="Андрей Решетников" userId="f6ddef271d5f85ce" providerId="Windows Live" clId="Web-{61C9A6D7-62FE-4B4F-89BA-CC8DABEFFC64}" dt="2022-04-04T18:58:12.352" v="240" actId="20577"/>
      <pc:docMkLst>
        <pc:docMk/>
      </pc:docMkLst>
      <pc:sldChg chg="addSp delSp modSp del">
        <pc:chgData name="Андрей Решетников" userId="f6ddef271d5f85ce" providerId="Windows Live" clId="Web-{61C9A6D7-62FE-4B4F-89BA-CC8DABEFFC64}" dt="2022-04-04T17:20:16.801" v="24"/>
        <pc:sldMkLst>
          <pc:docMk/>
          <pc:sldMk cId="109857222" sldId="256"/>
        </pc:sldMkLst>
        <pc:spChg chg="del">
          <ac:chgData name="Андрей Решетников" userId="f6ddef271d5f85ce" providerId="Windows Live" clId="Web-{61C9A6D7-62FE-4B4F-89BA-CC8DABEFFC64}" dt="2022-04-04T17:18:54.283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Андрей Решетников" userId="f6ddef271d5f85ce" providerId="Windows Live" clId="Web-{61C9A6D7-62FE-4B4F-89BA-CC8DABEFFC64}" dt="2022-04-04T17:18:54.283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Андрей Решетников" userId="f6ddef271d5f85ce" providerId="Windows Live" clId="Web-{61C9A6D7-62FE-4B4F-89BA-CC8DABEFFC64}" dt="2022-04-04T17:19:55.191" v="23" actId="20577"/>
          <ac:spMkLst>
            <pc:docMk/>
            <pc:sldMk cId="109857222" sldId="256"/>
            <ac:spMk id="4" creationId="{D157BBC8-33AC-EDE0-ACB3-DD2D9434FB9B}"/>
          </ac:spMkLst>
        </pc:spChg>
      </pc:sldChg>
      <pc:sldChg chg="addSp delSp modSp new mod setBg modClrScheme chgLayout">
        <pc:chgData name="Андрей Решетников" userId="f6ddef271d5f85ce" providerId="Windows Live" clId="Web-{61C9A6D7-62FE-4B4F-89BA-CC8DABEFFC64}" dt="2022-04-04T17:37:06.905" v="99"/>
        <pc:sldMkLst>
          <pc:docMk/>
          <pc:sldMk cId="3145331539" sldId="256"/>
        </pc:sldMkLst>
        <pc:spChg chg="del">
          <ac:chgData name="Андрей Решетников" userId="f6ddef271d5f85ce" providerId="Windows Live" clId="Web-{61C9A6D7-62FE-4B4F-89BA-CC8DABEFFC64}" dt="2022-04-04T17:20:21.020" v="27"/>
          <ac:spMkLst>
            <pc:docMk/>
            <pc:sldMk cId="3145331539" sldId="256"/>
            <ac:spMk id="2" creationId="{70FFB29E-3E4B-AEB3-FE39-F2D7B0653724}"/>
          </ac:spMkLst>
        </pc:spChg>
        <pc:spChg chg="del">
          <ac:chgData name="Андрей Решетников" userId="f6ddef271d5f85ce" providerId="Windows Live" clId="Web-{61C9A6D7-62FE-4B4F-89BA-CC8DABEFFC64}" dt="2022-04-04T17:20:21.020" v="26"/>
          <ac:spMkLst>
            <pc:docMk/>
            <pc:sldMk cId="3145331539" sldId="256"/>
            <ac:spMk id="3" creationId="{FEDB70D0-A31F-6231-3538-52612DC708F2}"/>
          </ac:spMkLst>
        </pc:spChg>
        <pc:spChg chg="add mod ord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5" creationId="{023FFE7C-6A00-205E-DBF5-A60D8413B277}"/>
          </ac:spMkLst>
        </pc:spChg>
        <pc:spChg chg="add mod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6" creationId="{9F3AB6AF-1096-0D46-CD9F-20A84B6B3C79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7" creationId="{247A131F-D5DE-41A5-B4CF-4F345319B40B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9" creationId="{3AF4666D-BD98-40A5-A75F-478B982010B2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11" creationId="{68680585-71F9-4721-A998-4974171D2EB4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13" creationId="{12BC95C2-2EEC-4F59-ABA8-660B0D059CCF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33" creationId="{AD294E7E-62D8-48F8-A01E-1A457B5CA04C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35" creationId="{FBCADCC9-9C0D-4CE3-8966-44472EFCF348}"/>
          </ac:spMkLst>
        </pc:spChg>
        <pc:spChg chg="add del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37" creationId="{05FD221C-EDD3-49D9-90A7-260CECEE1C11}"/>
          </ac:spMkLst>
        </pc:spChg>
        <pc:spChg chg="add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79" creationId="{F1174801-1395-44C5-9B00-CCAC45C056E7}"/>
          </ac:spMkLst>
        </pc:spChg>
        <pc:spChg chg="add">
          <ac:chgData name="Андрей Решетников" userId="f6ddef271d5f85ce" providerId="Windows Live" clId="Web-{61C9A6D7-62FE-4B4F-89BA-CC8DABEFFC64}" dt="2022-04-04T17:37:06.905" v="99"/>
          <ac:spMkLst>
            <pc:docMk/>
            <pc:sldMk cId="3145331539" sldId="256"/>
            <ac:spMk id="81" creationId="{996DFAFB-BCE1-4BEC-82FB-D574234DEF0A}"/>
          </ac:spMkLst>
        </pc:spChg>
        <pc:grpChg chg="add del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15" creationId="{03E9870D-4BBA-43AF-8D44-BBADF020CFF6}"/>
          </ac:grpSpMkLst>
        </pc:grpChg>
        <pc:grpChg chg="add del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24" creationId="{C3279E8D-2BAA-4CB1-834B-09FADD54DE56}"/>
          </ac:grpSpMkLst>
        </pc:grpChg>
        <pc:grpChg chg="add del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39" creationId="{B858DA4F-B13B-4D82-A95F-CBF114BDDD7A}"/>
          </ac:grpSpMkLst>
        </pc:grpChg>
        <pc:grpChg chg="add del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65" creationId="{D77BF9F5-CA63-42A6-AC93-C2BDF4727665}"/>
          </ac:grpSpMkLst>
        </pc:grpChg>
        <pc:grpChg chg="add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83" creationId="{34F3DAFF-BB8A-4FB6-9263-30D3D45DD5BD}"/>
          </ac:grpSpMkLst>
        </pc:grpChg>
        <pc:grpChg chg="add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93" creationId="{40670798-D3A0-4399-9B97-DA2BBAB2B63F}"/>
          </ac:grpSpMkLst>
        </pc:grpChg>
        <pc:grpChg chg="add">
          <ac:chgData name="Андрей Решетников" userId="f6ddef271d5f85ce" providerId="Windows Live" clId="Web-{61C9A6D7-62FE-4B4F-89BA-CC8DABEFFC64}" dt="2022-04-04T17:37:06.905" v="99"/>
          <ac:grpSpMkLst>
            <pc:docMk/>
            <pc:sldMk cId="3145331539" sldId="256"/>
            <ac:grpSpMk id="105" creationId="{5C0E6139-8A19-4905-87E2-E547D7B7F1AF}"/>
          </ac:grpSpMkLst>
        </pc:grpChg>
        <pc:picChg chg="add del mod">
          <ac:chgData name="Андрей Решетников" userId="f6ddef271d5f85ce" providerId="Windows Live" clId="Web-{61C9A6D7-62FE-4B4F-89BA-CC8DABEFFC64}" dt="2022-04-04T17:36:20.185" v="98"/>
          <ac:picMkLst>
            <pc:docMk/>
            <pc:sldMk cId="3145331539" sldId="256"/>
            <ac:picMk id="4" creationId="{218825C6-AB8D-86D1-BE6A-9DB7253E81E5}"/>
          </ac:picMkLst>
        </pc:picChg>
        <pc:cxnChg chg="add del mod">
          <ac:chgData name="Андрей Решетников" userId="f6ddef271d5f85ce" providerId="Windows Live" clId="Web-{61C9A6D7-62FE-4B4F-89BA-CC8DABEFFC64}" dt="2022-04-04T17:31:20.256" v="94"/>
          <ac:cxnSpMkLst>
            <pc:docMk/>
            <pc:sldMk cId="3145331539" sldId="256"/>
            <ac:cxnSpMk id="8" creationId="{082A0D4E-3F49-64EF-D65B-C04FDD8B90CB}"/>
          </ac:cxnSpMkLst>
        </pc:cxnChg>
      </pc:sldChg>
      <pc:sldChg chg="modSp new">
        <pc:chgData name="Андрей Решетников" userId="f6ddef271d5f85ce" providerId="Windows Live" clId="Web-{61C9A6D7-62FE-4B4F-89BA-CC8DABEFFC64}" dt="2022-04-04T18:58:12.352" v="240" actId="20577"/>
        <pc:sldMkLst>
          <pc:docMk/>
          <pc:sldMk cId="1576859555" sldId="257"/>
        </pc:sldMkLst>
        <pc:spChg chg="mod">
          <ac:chgData name="Андрей Решетников" userId="f6ddef271d5f85ce" providerId="Windows Live" clId="Web-{61C9A6D7-62FE-4B4F-89BA-CC8DABEFFC64}" dt="2022-04-04T17:39:34.503" v="112" actId="20577"/>
          <ac:spMkLst>
            <pc:docMk/>
            <pc:sldMk cId="1576859555" sldId="257"/>
            <ac:spMk id="2" creationId="{782CFDF6-10B6-C47B-6658-8E7CD31AA3E4}"/>
          </ac:spMkLst>
        </pc:spChg>
        <pc:spChg chg="mod">
          <ac:chgData name="Андрей Решетников" userId="f6ddef271d5f85ce" providerId="Windows Live" clId="Web-{61C9A6D7-62FE-4B4F-89BA-CC8DABEFFC64}" dt="2022-04-04T18:58:12.352" v="240" actId="20577"/>
          <ac:spMkLst>
            <pc:docMk/>
            <pc:sldMk cId="1576859555" sldId="257"/>
            <ac:spMk id="3" creationId="{A348CE14-E6D5-700A-DB18-44F0C2C21D63}"/>
          </ac:spMkLst>
        </pc:spChg>
      </pc:sldChg>
      <pc:sldMasterChg chg="del delSldLayout">
        <pc:chgData name="Андрей Решетников" userId="f6ddef271d5f85ce" providerId="Windows Live" clId="Web-{61C9A6D7-62FE-4B4F-89BA-CC8DABEFFC64}" dt="2022-04-04T17:20:33.536" v="28"/>
        <pc:sldMasterMkLst>
          <pc:docMk/>
          <pc:sldMasterMk cId="2460954070" sldId="2147483660"/>
        </pc:sldMasterMkLst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Андрей Решетников" userId="f6ddef271d5f85ce" providerId="Windows Live" clId="Web-{61C9A6D7-62FE-4B4F-89BA-CC8DABEFFC64}" dt="2022-04-04T17:20:33.536" v="2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Андрей Решетников" userId="f6ddef271d5f85ce" providerId="Windows Live" clId="Web-{61C9A6D7-62FE-4B4F-89BA-CC8DABEFFC64}" dt="2022-04-04T17:20:41.224" v="29"/>
        <pc:sldMasterMkLst>
          <pc:docMk/>
          <pc:sldMasterMk cId="4056868802" sldId="2147483672"/>
        </pc:sldMasterMkLst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2256737496" sldId="2147483673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4024518390" sldId="2147483674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2262754740" sldId="2147483675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1407582325" sldId="2147483676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1644076159" sldId="2147483677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824026223" sldId="2147483678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3235728770" sldId="2147483679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221543188" sldId="2147483680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3694492817" sldId="2147483681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1316207162" sldId="2147483682"/>
          </pc:sldLayoutMkLst>
        </pc:sldLayoutChg>
        <pc:sldLayoutChg chg="add del mod replI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056868802" sldId="2147483672"/>
            <pc:sldLayoutMk cId="2666722395" sldId="2147483683"/>
          </pc:sldLayoutMkLst>
        </pc:sldLayoutChg>
      </pc:sldMasterChg>
      <pc:sldMasterChg chg="add addSldLayout">
        <pc:chgData name="Андрей Решетников" userId="f6ddef271d5f85ce" providerId="Windows Live" clId="Web-{61C9A6D7-62FE-4B4F-89BA-CC8DABEFFC64}" dt="2022-04-04T17:20:41.224" v="29"/>
        <pc:sldMasterMkLst>
          <pc:docMk/>
          <pc:sldMasterMk cId="4176294178" sldId="2147483710"/>
        </pc:sldMasterMkLst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395846927" sldId="2147483699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3396682245" sldId="2147483700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492869837" sldId="2147483701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2671357108" sldId="2147483702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140915446" sldId="2147483703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1146616616" sldId="2147483704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2959353216" sldId="2147483705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930118697" sldId="2147483706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1511474193" sldId="2147483707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983113940" sldId="2147483708"/>
          </pc:sldLayoutMkLst>
        </pc:sldLayoutChg>
        <pc:sldLayoutChg chg="add">
          <pc:chgData name="Андрей Решетников" userId="f6ddef271d5f85ce" providerId="Windows Live" clId="Web-{61C9A6D7-62FE-4B4F-89BA-CC8DABEFFC64}" dt="2022-04-04T17:20:41.224" v="29"/>
          <pc:sldLayoutMkLst>
            <pc:docMk/>
            <pc:sldMasterMk cId="4176294178" sldId="2147483710"/>
            <pc:sldLayoutMk cId="3658465149" sldId="2147483709"/>
          </pc:sldLayoutMkLst>
        </pc:sldLayoutChg>
      </pc:sldMasterChg>
    </pc:docChg>
  </pc:docChgLst>
  <pc:docChgLst>
    <pc:chgData name="Андрей Решетников" userId="f6ddef271d5f85ce" providerId="Windows Live" clId="Web-{870FFA11-3821-4CE9-B47C-9CF914BA1B1A}"/>
    <pc:docChg chg="addSld modSld">
      <pc:chgData name="Андрей Решетников" userId="f6ddef271d5f85ce" providerId="Windows Live" clId="Web-{870FFA11-3821-4CE9-B47C-9CF914BA1B1A}" dt="2022-04-18T17:36:23.813" v="816" actId="1076"/>
      <pc:docMkLst>
        <pc:docMk/>
      </pc:docMkLst>
      <pc:sldChg chg="modSp">
        <pc:chgData name="Андрей Решетников" userId="f6ddef271d5f85ce" providerId="Windows Live" clId="Web-{870FFA11-3821-4CE9-B47C-9CF914BA1B1A}" dt="2022-04-18T17:08:33.812" v="252" actId="20577"/>
        <pc:sldMkLst>
          <pc:docMk/>
          <pc:sldMk cId="1576859555" sldId="257"/>
        </pc:sldMkLst>
        <pc:spChg chg="mod">
          <ac:chgData name="Андрей Решетников" userId="f6ddef271d5f85ce" providerId="Windows Live" clId="Web-{870FFA11-3821-4CE9-B47C-9CF914BA1B1A}" dt="2022-04-18T17:02:50.850" v="77" actId="20577"/>
          <ac:spMkLst>
            <pc:docMk/>
            <pc:sldMk cId="1576859555" sldId="257"/>
            <ac:spMk id="2" creationId="{782CFDF6-10B6-C47B-6658-8E7CD31AA3E4}"/>
          </ac:spMkLst>
        </pc:spChg>
        <pc:spChg chg="mod">
          <ac:chgData name="Андрей Решетников" userId="f6ddef271d5f85ce" providerId="Windows Live" clId="Web-{870FFA11-3821-4CE9-B47C-9CF914BA1B1A}" dt="2022-04-18T17:08:33.812" v="252" actId="20577"/>
          <ac:spMkLst>
            <pc:docMk/>
            <pc:sldMk cId="1576859555" sldId="257"/>
            <ac:spMk id="3" creationId="{A348CE14-E6D5-700A-DB18-44F0C2C21D63}"/>
          </ac:spMkLst>
        </pc:spChg>
      </pc:sldChg>
      <pc:sldChg chg="addSp delSp modSp">
        <pc:chgData name="Андрей Решетников" userId="f6ddef271d5f85ce" providerId="Windows Live" clId="Web-{870FFA11-3821-4CE9-B47C-9CF914BA1B1A}" dt="2022-04-18T17:02:34.099" v="73" actId="1076"/>
        <pc:sldMkLst>
          <pc:docMk/>
          <pc:sldMk cId="2229910931" sldId="258"/>
        </pc:sldMkLst>
        <pc:spChg chg="mod">
          <ac:chgData name="Андрей Решетников" userId="f6ddef271d5f85ce" providerId="Windows Live" clId="Web-{870FFA11-3821-4CE9-B47C-9CF914BA1B1A}" dt="2022-04-18T17:01:51.785" v="65" actId="20577"/>
          <ac:spMkLst>
            <pc:docMk/>
            <pc:sldMk cId="2229910931" sldId="258"/>
            <ac:spMk id="2" creationId="{E3AFD665-A38F-46B6-E50D-2F44D226D33A}"/>
          </ac:spMkLst>
        </pc:spChg>
        <pc:spChg chg="del mod">
          <ac:chgData name="Андрей Решетников" userId="f6ddef271d5f85ce" providerId="Windows Live" clId="Web-{870FFA11-3821-4CE9-B47C-9CF914BA1B1A}" dt="2022-04-18T17:02:02.270" v="66"/>
          <ac:spMkLst>
            <pc:docMk/>
            <pc:sldMk cId="2229910931" sldId="258"/>
            <ac:spMk id="3" creationId="{8F25CBE5-B806-9AE2-CBE3-1519D1554B3E}"/>
          </ac:spMkLst>
        </pc:spChg>
        <pc:spChg chg="add del mod">
          <ac:chgData name="Андрей Решетников" userId="f6ddef271d5f85ce" providerId="Windows Live" clId="Web-{870FFA11-3821-4CE9-B47C-9CF914BA1B1A}" dt="2022-04-18T17:02:30.537" v="72"/>
          <ac:spMkLst>
            <pc:docMk/>
            <pc:sldMk cId="2229910931" sldId="258"/>
            <ac:spMk id="5" creationId="{3CA2F795-48F4-AD81-8420-575CD3D4E8B3}"/>
          </ac:spMkLst>
        </pc:spChg>
        <pc:spChg chg="add mod">
          <ac:chgData name="Андрей Решетников" userId="f6ddef271d5f85ce" providerId="Windows Live" clId="Web-{870FFA11-3821-4CE9-B47C-9CF914BA1B1A}" dt="2022-04-18T17:02:34.099" v="73" actId="1076"/>
          <ac:spMkLst>
            <pc:docMk/>
            <pc:sldMk cId="2229910931" sldId="258"/>
            <ac:spMk id="6" creationId="{185801CB-6F63-4976-8E62-140A9E77FFF7}"/>
          </ac:spMkLst>
        </pc:spChg>
      </pc:sldChg>
      <pc:sldChg chg="modSp new">
        <pc:chgData name="Андрей Решетников" userId="f6ddef271d5f85ce" providerId="Windows Live" clId="Web-{870FFA11-3821-4CE9-B47C-9CF914BA1B1A}" dt="2022-04-18T17:15:10.746" v="439" actId="20577"/>
        <pc:sldMkLst>
          <pc:docMk/>
          <pc:sldMk cId="2445369246" sldId="259"/>
        </pc:sldMkLst>
        <pc:spChg chg="mod">
          <ac:chgData name="Андрей Решетников" userId="f6ddef271d5f85ce" providerId="Windows Live" clId="Web-{870FFA11-3821-4CE9-B47C-9CF914BA1B1A}" dt="2022-04-18T17:09:10.423" v="265" actId="20577"/>
          <ac:spMkLst>
            <pc:docMk/>
            <pc:sldMk cId="2445369246" sldId="259"/>
            <ac:spMk id="2" creationId="{B7E71215-DEAE-D451-6CBF-C6E786D2C932}"/>
          </ac:spMkLst>
        </pc:spChg>
        <pc:spChg chg="mod">
          <ac:chgData name="Андрей Решетников" userId="f6ddef271d5f85ce" providerId="Windows Live" clId="Web-{870FFA11-3821-4CE9-B47C-9CF914BA1B1A}" dt="2022-04-18T17:15:10.746" v="439" actId="20577"/>
          <ac:spMkLst>
            <pc:docMk/>
            <pc:sldMk cId="2445369246" sldId="259"/>
            <ac:spMk id="3" creationId="{28B2062B-0BB9-4CB5-2119-8426FFEE152D}"/>
          </ac:spMkLst>
        </pc:spChg>
      </pc:sldChg>
      <pc:sldChg chg="addSp delSp modSp new">
        <pc:chgData name="Андрей Решетников" userId="f6ddef271d5f85ce" providerId="Windows Live" clId="Web-{870FFA11-3821-4CE9-B47C-9CF914BA1B1A}" dt="2022-04-18T17:21:12.303" v="530" actId="1076"/>
        <pc:sldMkLst>
          <pc:docMk/>
          <pc:sldMk cId="1145899972" sldId="260"/>
        </pc:sldMkLst>
        <pc:spChg chg="mod">
          <ac:chgData name="Андрей Решетников" userId="f6ddef271d5f85ce" providerId="Windows Live" clId="Web-{870FFA11-3821-4CE9-B47C-9CF914BA1B1A}" dt="2022-04-18T17:15:25.105" v="447" actId="20577"/>
          <ac:spMkLst>
            <pc:docMk/>
            <pc:sldMk cId="1145899972" sldId="260"/>
            <ac:spMk id="2" creationId="{42A84949-06CC-E3C4-8E09-0A656C09FBB5}"/>
          </ac:spMkLst>
        </pc:spChg>
        <pc:spChg chg="mod">
          <ac:chgData name="Андрей Решетников" userId="f6ddef271d5f85ce" providerId="Windows Live" clId="Web-{870FFA11-3821-4CE9-B47C-9CF914BA1B1A}" dt="2022-04-18T17:20:25.083" v="521" actId="1076"/>
          <ac:spMkLst>
            <pc:docMk/>
            <pc:sldMk cId="1145899972" sldId="260"/>
            <ac:spMk id="3" creationId="{1B2E50B3-6FD8-3252-D275-0036A4C7B46C}"/>
          </ac:spMkLst>
        </pc:spChg>
        <pc:spChg chg="add del mod">
          <ac:chgData name="Андрей Решетников" userId="f6ddef271d5f85ce" providerId="Windows Live" clId="Web-{870FFA11-3821-4CE9-B47C-9CF914BA1B1A}" dt="2022-04-18T17:19:43.113" v="505"/>
          <ac:spMkLst>
            <pc:docMk/>
            <pc:sldMk cId="1145899972" sldId="260"/>
            <ac:spMk id="15" creationId="{1D66DCD4-DD68-6E7C-2730-E05B630B5CF5}"/>
          </ac:spMkLst>
        </pc:spChg>
        <pc:spChg chg="add mod">
          <ac:chgData name="Андрей Решетников" userId="f6ddef271d5f85ce" providerId="Windows Live" clId="Web-{870FFA11-3821-4CE9-B47C-9CF914BA1B1A}" dt="2022-04-18T17:20:58.599" v="528"/>
          <ac:spMkLst>
            <pc:docMk/>
            <pc:sldMk cId="1145899972" sldId="260"/>
            <ac:spMk id="17" creationId="{6A09AD75-340F-7BE4-424C-FEEA39408136}"/>
          </ac:spMkLst>
        </pc:spChg>
        <pc:picChg chg="add mod">
          <ac:chgData name="Андрей Решетников" userId="f6ddef271d5f85ce" providerId="Windows Live" clId="Web-{870FFA11-3821-4CE9-B47C-9CF914BA1B1A}" dt="2022-04-18T17:20:31.208" v="522" actId="1076"/>
          <ac:picMkLst>
            <pc:docMk/>
            <pc:sldMk cId="1145899972" sldId="260"/>
            <ac:picMk id="16" creationId="{0FE3D1BD-68FC-413F-7B35-5654DF787A8F}"/>
          </ac:picMkLst>
        </pc:picChg>
        <pc:picChg chg="add mod">
          <ac:chgData name="Андрей Решетников" userId="f6ddef271d5f85ce" providerId="Windows Live" clId="Web-{870FFA11-3821-4CE9-B47C-9CF914BA1B1A}" dt="2022-04-18T17:21:12.303" v="530" actId="1076"/>
          <ac:picMkLst>
            <pc:docMk/>
            <pc:sldMk cId="1145899972" sldId="260"/>
            <ac:picMk id="18" creationId="{DEC90836-FC91-FA64-E48B-345FDEDD2F94}"/>
          </ac:picMkLst>
        </pc:picChg>
        <pc:cxnChg chg="add mod">
          <ac:chgData name="Андрей Решетников" userId="f6ddef271d5f85ce" providerId="Windows Live" clId="Web-{870FFA11-3821-4CE9-B47C-9CF914BA1B1A}" dt="2022-04-18T17:20:11.957" v="510" actId="1076"/>
          <ac:cxnSpMkLst>
            <pc:docMk/>
            <pc:sldMk cId="1145899972" sldId="260"/>
            <ac:cxnSpMk id="4" creationId="{4564B018-00BF-29E7-A028-38681D4CB912}"/>
          </ac:cxnSpMkLst>
        </pc:cxnChg>
        <pc:cxnChg chg="add mod">
          <ac:chgData name="Андрей Решетников" userId="f6ddef271d5f85ce" providerId="Windows Live" clId="Web-{870FFA11-3821-4CE9-B47C-9CF914BA1B1A}" dt="2022-04-18T17:20:11.973" v="511" actId="1076"/>
          <ac:cxnSpMkLst>
            <pc:docMk/>
            <pc:sldMk cId="1145899972" sldId="260"/>
            <ac:cxnSpMk id="5" creationId="{6BA5D810-724F-0275-A7DA-FEA792B284FA}"/>
          </ac:cxnSpMkLst>
        </pc:cxnChg>
        <pc:cxnChg chg="add mod">
          <ac:chgData name="Андрей Решетников" userId="f6ddef271d5f85ce" providerId="Windows Live" clId="Web-{870FFA11-3821-4CE9-B47C-9CF914BA1B1A}" dt="2022-04-18T17:20:11.988" v="512" actId="1076"/>
          <ac:cxnSpMkLst>
            <pc:docMk/>
            <pc:sldMk cId="1145899972" sldId="260"/>
            <ac:cxnSpMk id="6" creationId="{E5A50921-2E35-DE40-2862-71E1513E147D}"/>
          </ac:cxnSpMkLst>
        </pc:cxnChg>
        <pc:cxnChg chg="add mod">
          <ac:chgData name="Андрей Решетников" userId="f6ddef271d5f85ce" providerId="Windows Live" clId="Web-{870FFA11-3821-4CE9-B47C-9CF914BA1B1A}" dt="2022-04-18T17:20:12.004" v="513" actId="1076"/>
          <ac:cxnSpMkLst>
            <pc:docMk/>
            <pc:sldMk cId="1145899972" sldId="260"/>
            <ac:cxnSpMk id="7" creationId="{6DCE8513-0D9E-C360-2060-56382C9CF738}"/>
          </ac:cxnSpMkLst>
        </pc:cxnChg>
        <pc:cxnChg chg="add mod">
          <ac:chgData name="Андрей Решетников" userId="f6ddef271d5f85ce" providerId="Windows Live" clId="Web-{870FFA11-3821-4CE9-B47C-9CF914BA1B1A}" dt="2022-04-18T17:20:12.020" v="514" actId="1076"/>
          <ac:cxnSpMkLst>
            <pc:docMk/>
            <pc:sldMk cId="1145899972" sldId="260"/>
            <ac:cxnSpMk id="8" creationId="{F0AA5BE9-4540-31A8-3AE7-2259C7BF5B01}"/>
          </ac:cxnSpMkLst>
        </pc:cxnChg>
        <pc:cxnChg chg="add mod">
          <ac:chgData name="Андрей Решетников" userId="f6ddef271d5f85ce" providerId="Windows Live" clId="Web-{870FFA11-3821-4CE9-B47C-9CF914BA1B1A}" dt="2022-04-18T17:20:12.020" v="515" actId="1076"/>
          <ac:cxnSpMkLst>
            <pc:docMk/>
            <pc:sldMk cId="1145899972" sldId="260"/>
            <ac:cxnSpMk id="9" creationId="{0C157A9D-84B8-8F8C-4B99-3AF4CE40EED7}"/>
          </ac:cxnSpMkLst>
        </pc:cxnChg>
        <pc:cxnChg chg="add mod">
          <ac:chgData name="Андрей Решетников" userId="f6ddef271d5f85ce" providerId="Windows Live" clId="Web-{870FFA11-3821-4CE9-B47C-9CF914BA1B1A}" dt="2022-04-18T17:20:12.035" v="516" actId="1076"/>
          <ac:cxnSpMkLst>
            <pc:docMk/>
            <pc:sldMk cId="1145899972" sldId="260"/>
            <ac:cxnSpMk id="10" creationId="{6A323398-EFDA-C8E6-86D6-936BA4475074}"/>
          </ac:cxnSpMkLst>
        </pc:cxnChg>
        <pc:cxnChg chg="add del mod">
          <ac:chgData name="Андрей Решетников" userId="f6ddef271d5f85ce" providerId="Windows Live" clId="Web-{870FFA11-3821-4CE9-B47C-9CF914BA1B1A}" dt="2022-04-18T17:18:22.298" v="484"/>
          <ac:cxnSpMkLst>
            <pc:docMk/>
            <pc:sldMk cId="1145899972" sldId="260"/>
            <ac:cxnSpMk id="11" creationId="{4536D973-017B-0385-2E42-4AACA9B7890F}"/>
          </ac:cxnSpMkLst>
        </pc:cxnChg>
        <pc:cxnChg chg="add mod">
          <ac:chgData name="Андрей Решетников" userId="f6ddef271d5f85ce" providerId="Windows Live" clId="Web-{870FFA11-3821-4CE9-B47C-9CF914BA1B1A}" dt="2022-04-18T17:20:12.051" v="517" actId="1076"/>
          <ac:cxnSpMkLst>
            <pc:docMk/>
            <pc:sldMk cId="1145899972" sldId="260"/>
            <ac:cxnSpMk id="12" creationId="{9255F89B-5612-EFEB-4EEB-330D2DA4D778}"/>
          </ac:cxnSpMkLst>
        </pc:cxnChg>
        <pc:cxnChg chg="add mod">
          <ac:chgData name="Андрей Решетников" userId="f6ddef271d5f85ce" providerId="Windows Live" clId="Web-{870FFA11-3821-4CE9-B47C-9CF914BA1B1A}" dt="2022-04-18T17:20:12.067" v="518" actId="1076"/>
          <ac:cxnSpMkLst>
            <pc:docMk/>
            <pc:sldMk cId="1145899972" sldId="260"/>
            <ac:cxnSpMk id="13" creationId="{FDB59AE6-BEEE-CDA3-7214-BA4DD7A222F1}"/>
          </ac:cxnSpMkLst>
        </pc:cxnChg>
        <pc:cxnChg chg="add mod">
          <ac:chgData name="Андрей Решетников" userId="f6ddef271d5f85ce" providerId="Windows Live" clId="Web-{870FFA11-3821-4CE9-B47C-9CF914BA1B1A}" dt="2022-04-18T17:20:12.082" v="519" actId="1076"/>
          <ac:cxnSpMkLst>
            <pc:docMk/>
            <pc:sldMk cId="1145899972" sldId="260"/>
            <ac:cxnSpMk id="14" creationId="{FCE6DEFE-7240-8594-D9C3-077FD71E1167}"/>
          </ac:cxnSpMkLst>
        </pc:cxnChg>
      </pc:sldChg>
      <pc:sldChg chg="addSp delSp modSp new">
        <pc:chgData name="Андрей Решетников" userId="f6ddef271d5f85ce" providerId="Windows Live" clId="Web-{870FFA11-3821-4CE9-B47C-9CF914BA1B1A}" dt="2022-04-18T17:25:33.201" v="614"/>
        <pc:sldMkLst>
          <pc:docMk/>
          <pc:sldMk cId="1131601913" sldId="261"/>
        </pc:sldMkLst>
        <pc:spChg chg="del">
          <ac:chgData name="Андрей Решетников" userId="f6ddef271d5f85ce" providerId="Windows Live" clId="Web-{870FFA11-3821-4CE9-B47C-9CF914BA1B1A}" dt="2022-04-18T17:21:41.460" v="532"/>
          <ac:spMkLst>
            <pc:docMk/>
            <pc:sldMk cId="1131601913" sldId="261"/>
            <ac:spMk id="2" creationId="{A9FD4C6D-DA79-AF80-8F2C-EB155711BC91}"/>
          </ac:spMkLst>
        </pc:spChg>
        <pc:spChg chg="mod">
          <ac:chgData name="Андрей Решетников" userId="f6ddef271d5f85ce" providerId="Windows Live" clId="Web-{870FFA11-3821-4CE9-B47C-9CF914BA1B1A}" dt="2022-04-18T17:23:50.870" v="602" actId="1076"/>
          <ac:spMkLst>
            <pc:docMk/>
            <pc:sldMk cId="1131601913" sldId="261"/>
            <ac:spMk id="3" creationId="{C1981CF1-F41A-2A8A-AD05-3BC87D6C7F7D}"/>
          </ac:spMkLst>
        </pc:spChg>
        <pc:picChg chg="add mod">
          <ac:chgData name="Андрей Решетников" userId="f6ddef271d5f85ce" providerId="Windows Live" clId="Web-{870FFA11-3821-4CE9-B47C-9CF914BA1B1A}" dt="2022-04-18T17:24:07.370" v="606" actId="14100"/>
          <ac:picMkLst>
            <pc:docMk/>
            <pc:sldMk cId="1131601913" sldId="261"/>
            <ac:picMk id="4" creationId="{AC5ED273-43BB-626A-7C37-29293A16FA89}"/>
          </ac:picMkLst>
        </pc:picChg>
        <pc:picChg chg="add mod">
          <ac:chgData name="Андрей Решетников" userId="f6ddef271d5f85ce" providerId="Windows Live" clId="Web-{870FFA11-3821-4CE9-B47C-9CF914BA1B1A}" dt="2022-04-18T17:25:26.591" v="613" actId="1076"/>
          <ac:picMkLst>
            <pc:docMk/>
            <pc:sldMk cId="1131601913" sldId="261"/>
            <ac:picMk id="6" creationId="{A64FA1CA-0713-F2BD-E565-B7F8A3FD2029}"/>
          </ac:picMkLst>
        </pc:picChg>
        <pc:inkChg chg="add">
          <ac:chgData name="Андрей Решетников" userId="f6ddef271d5f85ce" providerId="Windows Live" clId="Web-{870FFA11-3821-4CE9-B47C-9CF914BA1B1A}" dt="2022-04-18T17:24:16.652" v="607"/>
          <ac:inkMkLst>
            <pc:docMk/>
            <pc:sldMk cId="1131601913" sldId="261"/>
            <ac:inkMk id="5" creationId="{C8EC5CDD-A21A-BCCB-4CF5-335D919BCB84}"/>
          </ac:inkMkLst>
        </pc:inkChg>
        <pc:inkChg chg="add del">
          <ac:chgData name="Андрей Решетников" userId="f6ddef271d5f85ce" providerId="Windows Live" clId="Web-{870FFA11-3821-4CE9-B47C-9CF914BA1B1A}" dt="2022-04-18T17:25:10.622" v="610"/>
          <ac:inkMkLst>
            <pc:docMk/>
            <pc:sldMk cId="1131601913" sldId="261"/>
            <ac:inkMk id="7" creationId="{BA85FC9E-0894-5C65-3DB3-BB7DB3D66744}"/>
          </ac:inkMkLst>
        </pc:inkChg>
        <pc:inkChg chg="add">
          <ac:chgData name="Андрей Решетников" userId="f6ddef271d5f85ce" providerId="Windows Live" clId="Web-{870FFA11-3821-4CE9-B47C-9CF914BA1B1A}" dt="2022-04-18T17:25:33.201" v="614"/>
          <ac:inkMkLst>
            <pc:docMk/>
            <pc:sldMk cId="1131601913" sldId="261"/>
            <ac:inkMk id="8" creationId="{331966C0-9AA7-D2F3-8A2D-4A3AF30D4E2D}"/>
          </ac:inkMkLst>
        </pc:inkChg>
      </pc:sldChg>
      <pc:sldChg chg="addSp delSp modSp new">
        <pc:chgData name="Андрей Решетников" userId="f6ddef271d5f85ce" providerId="Windows Live" clId="Web-{870FFA11-3821-4CE9-B47C-9CF914BA1B1A}" dt="2022-04-18T17:30:05.661" v="694"/>
        <pc:sldMkLst>
          <pc:docMk/>
          <pc:sldMk cId="3755561333" sldId="262"/>
        </pc:sldMkLst>
        <pc:spChg chg="del">
          <ac:chgData name="Андрей Решетников" userId="f6ddef271d5f85ce" providerId="Windows Live" clId="Web-{870FFA11-3821-4CE9-B47C-9CF914BA1B1A}" dt="2022-04-18T17:26:06.342" v="616"/>
          <ac:spMkLst>
            <pc:docMk/>
            <pc:sldMk cId="3755561333" sldId="262"/>
            <ac:spMk id="2" creationId="{BACD6636-F6DC-E41D-2948-B5E6C424EA4F}"/>
          </ac:spMkLst>
        </pc:spChg>
        <pc:spChg chg="mod">
          <ac:chgData name="Андрей Решетников" userId="f6ddef271d5f85ce" providerId="Windows Live" clId="Web-{870FFA11-3821-4CE9-B47C-9CF914BA1B1A}" dt="2022-04-18T17:27:41.345" v="675" actId="20577"/>
          <ac:spMkLst>
            <pc:docMk/>
            <pc:sldMk cId="3755561333" sldId="262"/>
            <ac:spMk id="3" creationId="{26E4442A-25A1-2898-20ED-9B40C1851D30}"/>
          </ac:spMkLst>
        </pc:spChg>
        <pc:picChg chg="add mod">
          <ac:chgData name="Андрей Решетников" userId="f6ddef271d5f85ce" providerId="Windows Live" clId="Web-{870FFA11-3821-4CE9-B47C-9CF914BA1B1A}" dt="2022-04-18T17:29:26.582" v="689" actId="14100"/>
          <ac:picMkLst>
            <pc:docMk/>
            <pc:sldMk cId="3755561333" sldId="262"/>
            <ac:picMk id="4" creationId="{F660C303-1FE8-A2A5-8DB0-C61E5201666E}"/>
          </ac:picMkLst>
        </pc:picChg>
        <pc:inkChg chg="add del">
          <ac:chgData name="Андрей Решетников" userId="f6ddef271d5f85ce" providerId="Windows Live" clId="Web-{870FFA11-3821-4CE9-B47C-9CF914BA1B1A}" dt="2022-04-18T17:29:09.597" v="686"/>
          <ac:inkMkLst>
            <pc:docMk/>
            <pc:sldMk cId="3755561333" sldId="262"/>
            <ac:inkMk id="5" creationId="{6DAD2687-5245-CBF7-0D07-EF2D4E8F16D5}"/>
          </ac:inkMkLst>
        </pc:inkChg>
        <pc:inkChg chg="add del">
          <ac:chgData name="Андрей Решетников" userId="f6ddef271d5f85ce" providerId="Windows Live" clId="Web-{870FFA11-3821-4CE9-B47C-9CF914BA1B1A}" dt="2022-04-18T17:29:06.800" v="684"/>
          <ac:inkMkLst>
            <pc:docMk/>
            <pc:sldMk cId="3755561333" sldId="262"/>
            <ac:inkMk id="6" creationId="{55758CB8-56EF-249F-EB42-22C23D2B4560}"/>
          </ac:inkMkLst>
        </pc:inkChg>
        <pc:inkChg chg="add del">
          <ac:chgData name="Андрей Решетников" userId="f6ddef271d5f85ce" providerId="Windows Live" clId="Web-{870FFA11-3821-4CE9-B47C-9CF914BA1B1A}" dt="2022-04-18T17:29:09.582" v="685"/>
          <ac:inkMkLst>
            <pc:docMk/>
            <pc:sldMk cId="3755561333" sldId="262"/>
            <ac:inkMk id="7" creationId="{AEF33B18-50AD-BB20-B90C-87E8FBBE2C44}"/>
          </ac:inkMkLst>
        </pc:inkChg>
        <pc:inkChg chg="add del">
          <ac:chgData name="Андрей Решетников" userId="f6ddef271d5f85ce" providerId="Windows Live" clId="Web-{870FFA11-3821-4CE9-B47C-9CF914BA1B1A}" dt="2022-04-18T17:29:10.269" v="687"/>
          <ac:inkMkLst>
            <pc:docMk/>
            <pc:sldMk cId="3755561333" sldId="262"/>
            <ac:inkMk id="8" creationId="{9ED67228-EB9B-0177-6B81-47CFBDE08064}"/>
          </ac:inkMkLst>
        </pc:inkChg>
        <pc:inkChg chg="add">
          <ac:chgData name="Андрей Решетников" userId="f6ddef271d5f85ce" providerId="Windows Live" clId="Web-{870FFA11-3821-4CE9-B47C-9CF914BA1B1A}" dt="2022-04-18T17:29:21.457" v="688"/>
          <ac:inkMkLst>
            <pc:docMk/>
            <pc:sldMk cId="3755561333" sldId="262"/>
            <ac:inkMk id="9" creationId="{FB14864C-15CD-B089-1770-BBF0CB48B940}"/>
          </ac:inkMkLst>
        </pc:inkChg>
        <pc:inkChg chg="add">
          <ac:chgData name="Андрей Решетников" userId="f6ddef271d5f85ce" providerId="Windows Live" clId="Web-{870FFA11-3821-4CE9-B47C-9CF914BA1B1A}" dt="2022-04-18T17:29:31.020" v="690"/>
          <ac:inkMkLst>
            <pc:docMk/>
            <pc:sldMk cId="3755561333" sldId="262"/>
            <ac:inkMk id="10" creationId="{8C36B5A0-42F7-4296-B3B4-7AFFDA16751D}"/>
          </ac:inkMkLst>
        </pc:inkChg>
        <pc:inkChg chg="add">
          <ac:chgData name="Андрей Решетников" userId="f6ddef271d5f85ce" providerId="Windows Live" clId="Web-{870FFA11-3821-4CE9-B47C-9CF914BA1B1A}" dt="2022-04-18T17:29:33.035" v="691"/>
          <ac:inkMkLst>
            <pc:docMk/>
            <pc:sldMk cId="3755561333" sldId="262"/>
            <ac:inkMk id="11" creationId="{6D48AEEF-6351-71C2-9A2E-A38D5DA005A0}"/>
          </ac:inkMkLst>
        </pc:inkChg>
        <pc:inkChg chg="add">
          <ac:chgData name="Андрей Решетников" userId="f6ddef271d5f85ce" providerId="Windows Live" clId="Web-{870FFA11-3821-4CE9-B47C-9CF914BA1B1A}" dt="2022-04-18T17:29:52.723" v="692"/>
          <ac:inkMkLst>
            <pc:docMk/>
            <pc:sldMk cId="3755561333" sldId="262"/>
            <ac:inkMk id="12" creationId="{2DB0318C-780F-7C1A-7967-9AEE4FA61C61}"/>
          </ac:inkMkLst>
        </pc:inkChg>
        <pc:inkChg chg="add">
          <ac:chgData name="Андрей Решетников" userId="f6ddef271d5f85ce" providerId="Windows Live" clId="Web-{870FFA11-3821-4CE9-B47C-9CF914BA1B1A}" dt="2022-04-18T17:29:54.817" v="693"/>
          <ac:inkMkLst>
            <pc:docMk/>
            <pc:sldMk cId="3755561333" sldId="262"/>
            <ac:inkMk id="13" creationId="{B38B1632-8AA8-A78D-5075-0604F52640E7}"/>
          </ac:inkMkLst>
        </pc:inkChg>
        <pc:inkChg chg="add">
          <ac:chgData name="Андрей Решетников" userId="f6ddef271d5f85ce" providerId="Windows Live" clId="Web-{870FFA11-3821-4CE9-B47C-9CF914BA1B1A}" dt="2022-04-18T17:30:05.661" v="694"/>
          <ac:inkMkLst>
            <pc:docMk/>
            <pc:sldMk cId="3755561333" sldId="262"/>
            <ac:inkMk id="14" creationId="{C6D75956-E4E6-AFAF-D16E-A8FA19E06163}"/>
          </ac:inkMkLst>
        </pc:inkChg>
      </pc:sldChg>
      <pc:sldChg chg="addSp modSp new">
        <pc:chgData name="Андрей Решетников" userId="f6ddef271d5f85ce" providerId="Windows Live" clId="Web-{870FFA11-3821-4CE9-B47C-9CF914BA1B1A}" dt="2022-04-18T17:36:23.813" v="816" actId="1076"/>
        <pc:sldMkLst>
          <pc:docMk/>
          <pc:sldMk cId="2847501287" sldId="263"/>
        </pc:sldMkLst>
        <pc:spChg chg="mod">
          <ac:chgData name="Андрей Решетников" userId="f6ddef271d5f85ce" providerId="Windows Live" clId="Web-{870FFA11-3821-4CE9-B47C-9CF914BA1B1A}" dt="2022-04-18T17:33:09.385" v="782" actId="1076"/>
          <ac:spMkLst>
            <pc:docMk/>
            <pc:sldMk cId="2847501287" sldId="263"/>
            <ac:spMk id="2" creationId="{22CB27EA-33AA-D402-EED1-111310DC5658}"/>
          </ac:spMkLst>
        </pc:spChg>
        <pc:spChg chg="mod">
          <ac:chgData name="Андрей Решетников" userId="f6ddef271d5f85ce" providerId="Windows Live" clId="Web-{870FFA11-3821-4CE9-B47C-9CF914BA1B1A}" dt="2022-04-18T17:33:50.293" v="784" actId="20577"/>
          <ac:spMkLst>
            <pc:docMk/>
            <pc:sldMk cId="2847501287" sldId="263"/>
            <ac:spMk id="3" creationId="{6E8537DC-FFC8-4D32-D9AC-D10C08D3DB2F}"/>
          </ac:spMkLst>
        </pc:spChg>
        <pc:spChg chg="add mod">
          <ac:chgData name="Андрей Решетников" userId="f6ddef271d5f85ce" providerId="Windows Live" clId="Web-{870FFA11-3821-4CE9-B47C-9CF914BA1B1A}" dt="2022-04-18T17:36:09.640" v="812" actId="1076"/>
          <ac:spMkLst>
            <pc:docMk/>
            <pc:sldMk cId="2847501287" sldId="263"/>
            <ac:spMk id="10" creationId="{9F49B28F-420F-49A4-84CA-C1E40ED68331}"/>
          </ac:spMkLst>
        </pc:spChg>
        <pc:picChg chg="add mod">
          <ac:chgData name="Андрей Решетников" userId="f6ddef271d5f85ce" providerId="Windows Live" clId="Web-{870FFA11-3821-4CE9-B47C-9CF914BA1B1A}" dt="2022-04-18T17:33:54.246" v="786" actId="1076"/>
          <ac:picMkLst>
            <pc:docMk/>
            <pc:sldMk cId="2847501287" sldId="263"/>
            <ac:picMk id="4" creationId="{4AE7B0F6-479B-EC8D-18BE-C044B333D8B2}"/>
          </ac:picMkLst>
        </pc:picChg>
        <pc:picChg chg="add mod">
          <ac:chgData name="Андрей Решетников" userId="f6ddef271d5f85ce" providerId="Windows Live" clId="Web-{870FFA11-3821-4CE9-B47C-9CF914BA1B1A}" dt="2022-04-18T17:34:12.246" v="788" actId="1076"/>
          <ac:picMkLst>
            <pc:docMk/>
            <pc:sldMk cId="2847501287" sldId="263"/>
            <ac:picMk id="5" creationId="{38A11EAD-E743-DCC2-7F68-DC55AFECC106}"/>
          </ac:picMkLst>
        </pc:picChg>
        <pc:picChg chg="add mod">
          <ac:chgData name="Андрей Решетников" userId="f6ddef271d5f85ce" providerId="Windows Live" clId="Web-{870FFA11-3821-4CE9-B47C-9CF914BA1B1A}" dt="2022-04-18T17:34:26.809" v="790" actId="1076"/>
          <ac:picMkLst>
            <pc:docMk/>
            <pc:sldMk cId="2847501287" sldId="263"/>
            <ac:picMk id="6" creationId="{85B3C9A1-776A-0437-9ABB-235CF641EDE6}"/>
          </ac:picMkLst>
        </pc:picChg>
        <pc:picChg chg="add mod">
          <ac:chgData name="Андрей Решетников" userId="f6ddef271d5f85ce" providerId="Windows Live" clId="Web-{870FFA11-3821-4CE9-B47C-9CF914BA1B1A}" dt="2022-04-18T17:34:40.825" v="792" actId="1076"/>
          <ac:picMkLst>
            <pc:docMk/>
            <pc:sldMk cId="2847501287" sldId="263"/>
            <ac:picMk id="7" creationId="{8902B02D-D930-7360-0A16-BAE2F332DF35}"/>
          </ac:picMkLst>
        </pc:picChg>
        <pc:picChg chg="add mod">
          <ac:chgData name="Андрей Решетников" userId="f6ddef271d5f85ce" providerId="Windows Live" clId="Web-{870FFA11-3821-4CE9-B47C-9CF914BA1B1A}" dt="2022-04-18T17:35:01.029" v="794" actId="1076"/>
          <ac:picMkLst>
            <pc:docMk/>
            <pc:sldMk cId="2847501287" sldId="263"/>
            <ac:picMk id="8" creationId="{987B9E02-77F9-68AE-6D23-26D1CD82F804}"/>
          </ac:picMkLst>
        </pc:picChg>
        <pc:picChg chg="add mod">
          <ac:chgData name="Андрей Решетников" userId="f6ddef271d5f85ce" providerId="Windows Live" clId="Web-{870FFA11-3821-4CE9-B47C-9CF914BA1B1A}" dt="2022-04-18T17:35:12.186" v="796" actId="1076"/>
          <ac:picMkLst>
            <pc:docMk/>
            <pc:sldMk cId="2847501287" sldId="263"/>
            <ac:picMk id="9" creationId="{BDC39CCA-B77C-A5E2-4D05-32AADDFECA3C}"/>
          </ac:picMkLst>
        </pc:picChg>
        <pc:picChg chg="add mod">
          <ac:chgData name="Андрей Решетников" userId="f6ddef271d5f85ce" providerId="Windows Live" clId="Web-{870FFA11-3821-4CE9-B47C-9CF914BA1B1A}" dt="2022-04-18T17:36:23.813" v="816" actId="1076"/>
          <ac:picMkLst>
            <pc:docMk/>
            <pc:sldMk cId="2847501287" sldId="263"/>
            <ac:picMk id="11" creationId="{3C705BBE-0BE4-C4DE-B130-DA5E468023D4}"/>
          </ac:picMkLst>
        </pc:picChg>
      </pc:sldChg>
    </pc:docChg>
  </pc:docChgLst>
  <pc:docChgLst>
    <pc:chgData name="Андрей Решетников" userId="f6ddef271d5f85ce" providerId="Windows Live" clId="Web-{F49379A3-BDFF-484F-8C50-82B6D2BB3E71}"/>
    <pc:docChg chg="addSld modSld sldOrd">
      <pc:chgData name="Андрей Решетников" userId="f6ddef271d5f85ce" providerId="Windows Live" clId="Web-{F49379A3-BDFF-484F-8C50-82B6D2BB3E71}" dt="2022-04-05T03:57:52.705" v="169" actId="20577"/>
      <pc:docMkLst>
        <pc:docMk/>
      </pc:docMkLst>
      <pc:sldChg chg="modSp">
        <pc:chgData name="Андрей Решетников" userId="f6ddef271d5f85ce" providerId="Windows Live" clId="Web-{F49379A3-BDFF-484F-8C50-82B6D2BB3E71}" dt="2022-04-05T03:45:59.936" v="0" actId="14100"/>
        <pc:sldMkLst>
          <pc:docMk/>
          <pc:sldMk cId="3145331539" sldId="256"/>
        </pc:sldMkLst>
        <pc:spChg chg="mod">
          <ac:chgData name="Андрей Решетников" userId="f6ddef271d5f85ce" providerId="Windows Live" clId="Web-{F49379A3-BDFF-484F-8C50-82B6D2BB3E71}" dt="2022-04-05T03:45:59.936" v="0" actId="14100"/>
          <ac:spMkLst>
            <pc:docMk/>
            <pc:sldMk cId="3145331539" sldId="256"/>
            <ac:spMk id="5" creationId="{023FFE7C-6A00-205E-DBF5-A60D8413B277}"/>
          </ac:spMkLst>
        </pc:spChg>
      </pc:sldChg>
      <pc:sldChg chg="modSp">
        <pc:chgData name="Андрей Решетников" userId="f6ddef271d5f85ce" providerId="Windows Live" clId="Web-{F49379A3-BDFF-484F-8C50-82B6D2BB3E71}" dt="2022-04-05T03:56:39.169" v="161" actId="20577"/>
        <pc:sldMkLst>
          <pc:docMk/>
          <pc:sldMk cId="1576859555" sldId="257"/>
        </pc:sldMkLst>
        <pc:spChg chg="mod">
          <ac:chgData name="Андрей Решетников" userId="f6ddef271d5f85ce" providerId="Windows Live" clId="Web-{F49379A3-BDFF-484F-8C50-82B6D2BB3E71}" dt="2022-04-05T03:56:39.169" v="161" actId="20577"/>
          <ac:spMkLst>
            <pc:docMk/>
            <pc:sldMk cId="1576859555" sldId="257"/>
            <ac:spMk id="3" creationId="{A348CE14-E6D5-700A-DB18-44F0C2C21D63}"/>
          </ac:spMkLst>
        </pc:spChg>
      </pc:sldChg>
      <pc:sldChg chg="modSp new ord">
        <pc:chgData name="Андрей Решетников" userId="f6ddef271d5f85ce" providerId="Windows Live" clId="Web-{F49379A3-BDFF-484F-8C50-82B6D2BB3E71}" dt="2022-04-05T03:57:52.705" v="169" actId="20577"/>
        <pc:sldMkLst>
          <pc:docMk/>
          <pc:sldMk cId="2229910931" sldId="258"/>
        </pc:sldMkLst>
        <pc:spChg chg="mod">
          <ac:chgData name="Андрей Решетников" userId="f6ddef271d5f85ce" providerId="Windows Live" clId="Web-{F49379A3-BDFF-484F-8C50-82B6D2BB3E71}" dt="2022-04-05T03:57:14.796" v="163" actId="20577"/>
          <ac:spMkLst>
            <pc:docMk/>
            <pc:sldMk cId="2229910931" sldId="258"/>
            <ac:spMk id="2" creationId="{E3AFD665-A38F-46B6-E50D-2F44D226D33A}"/>
          </ac:spMkLst>
        </pc:spChg>
        <pc:spChg chg="mod">
          <ac:chgData name="Андрей Решетников" userId="f6ddef271d5f85ce" providerId="Windows Live" clId="Web-{F49379A3-BDFF-484F-8C50-82B6D2BB3E71}" dt="2022-04-05T03:57:52.705" v="169" actId="20577"/>
          <ac:spMkLst>
            <pc:docMk/>
            <pc:sldMk cId="2229910931" sldId="258"/>
            <ac:spMk id="3" creationId="{8F25CBE5-B806-9AE2-CBE3-1519D1554B3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10:3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5734 6080 16383 0 0,'0'-5'0'0'0,"23"-1"0"0"0,21-4 0 0 0,20-1 0 0 0,5 2 0 0 0,9-2 0 0 0,0 0 0 0 0,0 3 0 0 0,-4 2 0 0 0,-10 3 0 0 0,-2 1 0 0 0,-7 1 0 0 0,-8 1 0 0 0,-9 1 0 0 0,0-1 0 0 0,-3 1 0 0 0,2-1 0 0 0,4 0 0 0 0,4 1 0 0 0,3-1 0 0 0,2 0 0 0 0,3 0 0 0 0,1 0 0 0 0,-5 0 0 0 0,4 0 0 0 0,-3 0 0 0 0,-2 0 0 0 0,-3 0 0 0 0,0 0 0 0 0,0 0 0 0 0,7 0 0 0 0,9 0 0 0 0,5 0 0 0 0,-1 0 0 0 0,-4 0 0 0 0,1 0 0 0 0,0 0 0 0 0,-6 0 0 0 0,-5 0 0 0 0,-5 0 0 0 0,-7 0 0 0 0,0 0 0 0 0,2 0 0 0 0,-1 0 0 0 0,-3 0 0 0 0,-5 0 0 0 0,-1 0 0 0 0,3 9 0 0 0,4 3 0 0 0,0-1 0 0 0,3 3 0 0 0,4 3 0 0 0,-1-1 0 0 0,-1-3 0 0 0,-5 0 0 0 0,-6-1 0 0 0,1 1 0 0 0,4-1 0 0 0,0 6 0 0 0,-1 5 0 0 0,-3-2 0 0 0,3 0 0 0 0,3 2 0 0 0,5 0 0 0 0,-1 7 0 0 0,-2 2 0 0 0,0 0 0 0 0,7 8 0 0 0,-1-1 0 0 0,1 0 0 0 0,-2 4 0 0 0,4 16 0 0 0,7 17 0 0 0,-2-4 0 0 0,0 7 0 0 0,-2 1 0 0 0,-9-10 0 0 0,-7-7 0 0 0,-11-9 0 0 0,-9-6 0 0 0,-7-6 0 0 0,-7-1 0 0 0,-2 2 0 0 0,-2-2 0 0 0,-1 2 0 0 0,0 1 0 0 0,0-1 0 0 0,1-4 0 0 0,-4-8 0 0 0,-2 4 0 0 0,-3 10 0 0 0,-1 1 0 0 0,-7 3 0 0 0,-5 2 0 0 0,-4-9 0 0 0,4-1 0 0 0,-4 1 0 0 0,-2-2 0 0 0,4-4 0 0 0,2-2 0 0 0,0 1 0 0 0,4 0 0 0 0,1-2 0 0 0,-1 3 0 0 0,-3 8 0 0 0,-10 12 0 0 0,-4 5 0 0 0,3-4 0 0 0,3-7 0 0 0,3-7 0 0 0,1-7 0 0 0,0 1 0 0 0,0-3 0 0 0,0-6 0 0 0,4-4 0 0 0,2-1 0 0 0,-1-5 0 0 0,-1 0 0 0 0,-1 0 0 0 0,-2 3 0 0 0,-1-3 0 0 0,1 0 0 0 0,-7 7 0 0 0,-10-2 0 0 0,-21 10 0 0 0,-9-2 0 0 0,-6 4 0 0 0,-20 0 0 0 0,-23-1 0 0 0,-7-2 0 0 0,3-7 0 0 0,1-2 0 0 0,8-6 0 0 0,19 9 0 0 0,21 0 0 0 0,19-6 0 0 0,16-5 0 0 0,9-1 0 0 0,1-2 0 0 0,-3 0 0 0 0,-5 4 0 0 0,-5 7 0 0 0,-9 1 0 0 0,-8 0 0 0 0,1 1 0 0 0,7-4 0 0 0,-3-1 0 0 0,5 1 0 0 0,2 1 0 0 0,9 1 0 0 0,8-3 0 0 0,-2 0 0 0 0,2-4 0 0 0,1 1 0 0 0,2-4 0 0 0,1-3 0 0 0,0 1 0 0 0,2-2 0 0 0,-1-2 0 0 0,0-2 0 0 0,-12-2 0 0 0,-10-2 0 0 0,-6 0 0 0 0,3-1 0 0 0,0-1 0 0 0,-4 1 0 0 0,4-1 0 0 0,-5 1 0 0 0,4 0 0 0 0,6 0 0 0 0,7-5 0 0 0,5-1 0 0 0,4-4 0 0 0,3-1 0 0 0,-6-7 0 0 0,-4-1 0 0 0,-3-2 0 0 0,-1-1 0 0 0,-5-11 0 0 0,0 0 0 0 0,-6-4 0 0 0,3 1 0 0 0,4 1 0 0 0,6 7 0 0 0,5-1 0 0 0,4 0 0 0 0,2-4 0 0 0,3-3 0 0 0,4-2 0 0 0,3-5 0 0 0,-1-3 0 0 0,-1-9 0 0 0,-1-3 0 0 0,-3-10 0 0 0,4-8 0 0 0,6 1 0 0 0,4-2 0 0 0,5 5 0 0 0,-1 9 0 0 0,0-3 0 0 0,-3 1 0 0 0,1-4 0 0 0,1 3 0 0 0,2 7 0 0 0,2 9 0 0 0,2 5 0 0 0,1-5 0 0 0,1-7 0 0 0,0-3 0 0 0,1-4 0 0 0,-1-6 0 0 0,1-9 0 0 0,-1-14 0 0 0,0 5 0 0 0,5 3 0 0 0,1 11 0 0 0,-1 10 0 0 0,5 1 0 0 0,4 8 0 0 0,-1 8 0 0 0,-1 3 0 0 0,1-4 0 0 0,3-4 0 0 0,-1-7 0 0 0,-4 3 0 0 0,-2 6 0 0 0,0 7 0 0 0,0 6 0 0 0,1 10 0 0 0,1 4 0 0 0,-3-2 0 0 0,-2-2 0 0 0,-2-1 0 0 0,2 4 0 0 0,6-2 0 0 0,0-8 0 0 0,2 4 0 0 0,4-3 0 0 0,4-4 0 0 0,2-2 0 0 0,1 3 0 0 0,-3 1 0 0 0,0 8 0 0 0,-1 8 0 0 0,2 3 0 0 0,6 0 0 0 0,2 2 0 0 0,-1 3 0 0 0,2 4 0 0 0,2-1 0 0 0,11 0 0 0 0,1 2 0 0 0,-3-3 0 0 0,-3 1 0 0 0,-5 1 0 0 0,-8 2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10:3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19629 5562 16383 0 0,'0'4'0'0'0,"0"11"0"0"0,0 12 0 0 0,0 15 0 0 0,-5 10 0 0 0,-10 4 0 0 0,-3-2 0 0 0,-3 4 0 0 0,-2 4 0 0 0,-6 15 0 0 0,-4 4 0 0 0,-4 15 0 0 0,3 1 0 0 0,-5 2 0 0 0,3-12 0 0 0,-5 7 0 0 0,-1 2 0 0 0,2-3 0 0 0,4-8 0 0 0,8-5 0 0 0,-1 3 0 0 0,5 1 0 0 0,2-1 0 0 0,-5 0 0 0 0,3-1 0 0 0,5-6 0 0 0,-8-5 0 0 0,-3-3 0 0 0,-2-2 0 0 0,0-4 0 0 0,6-9 0 0 0,-2-3 0 0 0,3 4 0 0 0,2 4 0 0 0,1-6 0 0 0,3-2 0 0 0,1-2 0 0 0,-2 5 0 0 0,-1 3 0 0 0,2 10 0 0 0,5 2 0 0 0,5 0 0 0 0,4 1 0 0 0,2-6 0 0 0,2 0 0 0 0,2-2 0 0 0,-1-7 0 0 0,1-8 0 0 0,-9 3 0 0 0,-3 0 0 0 0,-1 3 0 0 0,3 0 0 0 0,3-4 0 0 0,2 0 0 0 0,2 0 0 0 0,1 6 0 0 0,1-2 0 0 0,0 0 0 0 0,0 4 0 0 0,1 2 0 0 0,-1-5 0 0 0,1 3 0 0 0,-1 1 0 0 0,0-5 0 0 0,0-7 0 0 0,0 3 0 0 0,0 3 0 0 0,0 5 0 0 0,4-1 0 0 0,7 3 0 0 0,1 0 0 0 0,-2 0 0 0 0,3-5 0 0 0,3-2 0 0 0,3 3 0 0 0,-1 1 0 0 0,1-3 0 0 0,2-2 0 0 0,-4-4 0 0 0,1-7 0 0 0,2-4 0 0 0,6-4 0 0 0,4-3 0 0 0,1 3 0 0 0,4 1 0 0 0,15 9 0 0 0,-2 2 0 0 0,15 11 0 0 0,14 2 0 0 0,8 9 0 0 0,3-2 0 0 0,-5-7 0 0 0,-2-9 0 0 0,-6-7 0 0 0,-11-11 0 0 0,-12-10 0 0 0,-6 1 0 0 0,-5 1 0 0 0,-7-3 0 0 0,2-4 0 0 0,2 4 0 0 0,5 0 0 0 0,18 5 0 0 0,2 4 0 0 0,14 1 0 0 0,21 6 0 0 0,8 5 0 0 0,-6-3 0 0 0,9-8 0 0 0,-1-9 0 0 0,-6-7 0 0 0,-15-7 0 0 0,-13-3 0 0 0,-11-2 0 0 0,-11-6 0 0 0,-9-6 0 0 0,-9-11 0 0 0,-4-1 0 0 0,-8-1 0 0 0,-3 4 0 0 0,0 1 0 0 0,1-6 0 0 0,6-2 0 0 0,4-2 0 0 0,0 1 0 0 0,1-1 0 0 0,-5-3 0 0 0,1-1 0 0 0,-3 1 0 0 0,-1 1 0 0 0,-1 2 0 0 0,2 1 0 0 0,-4 2 0 0 0,-1 1 0 0 0,5-1 0 0 0,4 0 0 0 0,-3 1 0 0 0,-2-10 0 0 0,1-2 0 0 0,-5-1 0 0 0,0 8 0 0 0,-4 4 0 0 0,-4 1 0 0 0,0 2 0 0 0,3-5 0 0 0,4-11 0 0 0,3-3 0 0 0,-2 1 0 0 0,-4-2 0 0 0,-4-1 0 0 0,-5-4 0 0 0,2 3 0 0 0,3 9 0 0 0,5 2 0 0 0,0-3 0 0 0,2-3 0 0 0,-3-4 0 0 0,1-9 0 0 0,-2 1 0 0 0,1 2 0 0 0,-2-6 0 0 0,1-2 0 0 0,3 4 0 0 0,-1-1 0 0 0,0 3 0 0 0,-1 7 0 0 0,0 6 0 0 0,3-3 0 0 0,-2 1 0 0 0,-4 2 0 0 0,6-4 0 0 0,4-5 0 0 0,2-7 0 0 0,7-9 0 0 0,-2 4 0 0 0,-1-8 0 0 0,-1-4 0 0 0,-1 0 0 0 0,0-4 0 0 0,-4 4 0 0 0,-6 12 0 0 0,-6 11 0 0 0,0 9 0 0 0,-2 3 0 0 0,-2-1 0 0 0,3-4 0 0 0,-1-7 0 0 0,-1-5 0 0 0,-2-11 0 0 0,-2-8 0 0 0,-2-10 0 0 0,0 5 0 0 0,-1 11 0 0 0,0 13 0 0 0,-1 2 0 0 0,1 7 0 0 0,0 0 0 0 0,-1-5 0 0 0,1-3 0 0 0,0 3 0 0 0,0-7 0 0 0,0-4 0 0 0,0 4 0 0 0,0 8 0 0 0,0 3 0 0 0,0 5 0 0 0,0 5 0 0 0,0 5 0 0 0,0-2 0 0 0,0-5 0 0 0,0-3 0 0 0,0-1 0 0 0,0-1 0 0 0,0-2 0 0 0,-4-3 0 0 0,-7-11 0 0 0,-1-4 0 0 0,-3-10 0 0 0,-3-6 0 0 0,-4-7 0 0 0,2 6 0 0 0,5 8 0 0 0,0 3 0 0 0,-6 8 0 0 0,-5 6 0 0 0,-2 4 0 0 0,-1-4 0 0 0,-4 4 0 0 0,-2-4 0 0 0,1 4 0 0 0,-7 2 0 0 0,-11 4 0 0 0,-10 6 0 0 0,1 5 0 0 0,2-1 0 0 0,1 7 0 0 0,2 2 0 0 0,2 2 0 0 0,0 1 0 0 0,0-1 0 0 0,-3 0 0 0 0,-3-5 0 0 0,6 3 0 0 0,-3 1 0 0 0,-4-4 0 0 0,3 3 0 0 0,2 6 0 0 0,6 2 0 0 0,8 5 0 0 0,1 4 0 0 0,-2-1 0 0 0,3 2 0 0 0,3 2 0 0 0,-1 3 0 0 0,-4 1 0 0 0,-3-2 0 0 0,-3-2 0 0 0,-8 2 0 0 0,-2 0 0 0 0,-2 3 0 0 0,5 0 0 0 0,8 1 0 0 0,3 1 0 0 0,-6 0 0 0 0,-2 0 0 0 0,-2 0 0 0 0,-1 1 0 0 0,-1-1 0 0 0,6 0 0 0 0,1 0 0 0 0,5 0 0 0 0,6 0 0 0 0,4 0 0 0 0,3 0 0 0 0,8 5 0 0 0,2 1 0 0 0,1 0 0 0 0,-1 7 0 0 0,3 7 0 0 0,4 4 0 0 0,5 3 0 0 0,0 1 0 0 0,1 1 0 0 0,-3-5 0 0 0,-4 2 0 0 0,1-2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10:33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15727 13649 16383 0 0,'-5'0'0'0'0,"-2"-5"0"0"0,0-4 0 0 0,1-2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24T22:10:33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5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1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WhatsApp%20Video%202022-10-29%20at%2016.05.47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15" Type="http://schemas.openxmlformats.org/officeDocument/2006/relationships/image" Target="../media/image6.png"/><Relationship Id="rId4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3" name="Top Left">
            <a:extLst>
              <a:ext uri="{FF2B5EF4-FFF2-40B4-BE49-F238E27FC236}">
                <a16:creationId xmlns:a16="http://schemas.microsoft.com/office/drawing/2014/main" id="{34F3DAFF-BB8A-4FB6-9263-30D3D45DD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Bottom Right">
            <a:extLst>
              <a:ext uri="{FF2B5EF4-FFF2-40B4-BE49-F238E27FC236}">
                <a16:creationId xmlns:a16="http://schemas.microsoft.com/office/drawing/2014/main" id="{40670798-D3A0-4399-9B97-DA2BBAB2B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966AA8B-B8C4-4B96-BDF8-6D4C5E73A8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5" name="Graphic 157">
              <a:extLst>
                <a:ext uri="{FF2B5EF4-FFF2-40B4-BE49-F238E27FC236}">
                  <a16:creationId xmlns:a16="http://schemas.microsoft.com/office/drawing/2014/main" id="{8117540A-034A-41AC-AD1B-7737786AE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A2F25E6-A309-4521-9994-46C6705A89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B5A481B-E4E6-4277-AC90-5AF249D492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D56667-3F33-4574-A7F9-6324848AE5A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2FC3703-43FD-4185-ABC6-5D8AA1CAA71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9309ED5-6DD8-40EA-81BD-1111AC9C5D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D035324-E001-433D-A4FD-7920050D00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6E1C4A08-648A-4F88-AE77-5873C7A9D42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CC0F42E-DC28-45FA-997D-2393FB041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3AB6AF-1096-0D46-CD9F-20A84B6B3C79}"/>
              </a:ext>
            </a:extLst>
          </p:cNvPr>
          <p:cNvSpPr txBox="1"/>
          <p:nvPr/>
        </p:nvSpPr>
        <p:spPr>
          <a:xfrm>
            <a:off x="6062447" y="3429001"/>
            <a:ext cx="5733535" cy="31915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kern="1200" dirty="0" smtClean="0">
                <a:solidFill>
                  <a:schemeClr val="tx2"/>
                </a:solidFill>
              </a:rPr>
              <a:t>Автор: </a:t>
            </a:r>
            <a:r>
              <a:rPr lang="en-US" sz="2000" kern="1200" dirty="0" err="1" smtClean="0">
                <a:solidFill>
                  <a:schemeClr val="tx2"/>
                </a:solidFill>
              </a:rPr>
              <a:t>Решетнико</a:t>
            </a:r>
            <a:r>
              <a:rPr lang="ru-RU" sz="2000" kern="1200" dirty="0" smtClean="0">
                <a:solidFill>
                  <a:schemeClr val="tx2"/>
                </a:solidFill>
              </a:rPr>
              <a:t>в </a:t>
            </a:r>
            <a:r>
              <a:rPr lang="en-US" sz="2000" kern="1200" dirty="0" err="1" smtClean="0">
                <a:solidFill>
                  <a:schemeClr val="tx2"/>
                </a:solidFill>
              </a:rPr>
              <a:t>Андре</a:t>
            </a:r>
            <a:r>
              <a:rPr lang="ru-RU" sz="2000" kern="1200" dirty="0" smtClean="0">
                <a:solidFill>
                  <a:schemeClr val="tx2"/>
                </a:solidFill>
              </a:rPr>
              <a:t>й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kern="1200" dirty="0">
                <a:solidFill>
                  <a:schemeClr val="tx2"/>
                </a:solidFill>
              </a:rPr>
              <a:t> </a:t>
            </a:r>
            <a:r>
              <a:rPr lang="ru-RU" sz="2000" kern="1200" dirty="0" smtClean="0">
                <a:solidFill>
                  <a:schemeClr val="tx2"/>
                </a:solidFill>
              </a:rPr>
              <a:t>           ученик 9 «В» класса</a:t>
            </a: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dirty="0" smtClean="0">
                <a:solidFill>
                  <a:schemeClr val="tx2"/>
                </a:solidFill>
              </a:rPr>
              <a:t>МОУ «Гимназия г. Раменское»</a:t>
            </a:r>
            <a:endParaRPr lang="ru-RU" sz="2000" kern="1200" dirty="0" smtClean="0">
              <a:solidFill>
                <a:schemeClr val="tx2"/>
              </a:solidFill>
            </a:endParaRP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dirty="0" smtClean="0">
                <a:solidFill>
                  <a:schemeClr val="tx2"/>
                </a:solidFill>
              </a:rPr>
              <a:t>Руководитель проекта: </a:t>
            </a: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kern="1200" dirty="0" err="1" smtClean="0">
                <a:solidFill>
                  <a:schemeClr val="tx2"/>
                </a:solidFill>
              </a:rPr>
              <a:t>Фельдкорен</a:t>
            </a:r>
            <a:r>
              <a:rPr lang="ru-RU" sz="2000" kern="1200" dirty="0" smtClean="0">
                <a:solidFill>
                  <a:schemeClr val="tx2"/>
                </a:solidFill>
              </a:rPr>
              <a:t> Элеонора </a:t>
            </a:r>
            <a:r>
              <a:rPr lang="ru-RU" sz="2000" kern="1200" dirty="0" err="1" smtClean="0">
                <a:solidFill>
                  <a:schemeClr val="tx2"/>
                </a:solidFill>
              </a:rPr>
              <a:t>Леонардовна</a:t>
            </a:r>
            <a:r>
              <a:rPr lang="ru-RU" sz="2000" kern="1200" dirty="0" smtClean="0">
                <a:solidFill>
                  <a:schemeClr val="tx2"/>
                </a:solidFill>
              </a:rPr>
              <a:t>, </a:t>
            </a:r>
          </a:p>
          <a:p>
            <a:pPr algn="r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</a:pPr>
            <a:r>
              <a:rPr lang="ru-RU" sz="2000" dirty="0" smtClean="0">
                <a:solidFill>
                  <a:schemeClr val="tx2"/>
                </a:solidFill>
              </a:rPr>
              <a:t>             учитель информатики</a:t>
            </a:r>
            <a:endParaRPr lang="ru-RU" sz="2000" kern="1200" dirty="0" smtClean="0">
              <a:solidFill>
                <a:schemeClr val="tx2"/>
              </a:solidFill>
            </a:endParaRPr>
          </a:p>
        </p:txBody>
      </p:sp>
      <p:grpSp>
        <p:nvGrpSpPr>
          <p:cNvPr id="105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28426" y="2721457"/>
            <a:ext cx="118872" cy="118872"/>
            <a:chOff x="1175347" y="3733800"/>
            <a:chExt cx="118872" cy="11887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3FFE7C-6A00-205E-DBF5-A60D8413B277}"/>
              </a:ext>
            </a:extLst>
          </p:cNvPr>
          <p:cNvSpPr txBox="1"/>
          <p:nvPr/>
        </p:nvSpPr>
        <p:spPr>
          <a:xfrm>
            <a:off x="2641562" y="911394"/>
            <a:ext cx="7444638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/>
              <a:t>Инженерный проект: </a:t>
            </a:r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Поисково-спасательный робот</a:t>
            </a:r>
            <a:endParaRPr lang="en-US" sz="2800" dirty="0"/>
          </a:p>
          <a:p>
            <a:pPr algn="ctr">
              <a:spcAft>
                <a:spcPts val="600"/>
              </a:spcAft>
            </a:pPr>
            <a:r>
              <a:rPr lang="ru-RU" sz="2800" dirty="0" smtClean="0"/>
              <a:t>«</a:t>
            </a:r>
            <a:r>
              <a:rPr lang="en-US" sz="2800" dirty="0" err="1" smtClean="0"/>
              <a:t>Ск</a:t>
            </a:r>
            <a:r>
              <a:rPr lang="ru-RU" sz="2800" dirty="0"/>
              <a:t>о</a:t>
            </a:r>
            <a:r>
              <a:rPr lang="en-US" sz="2800" dirty="0" err="1" smtClean="0"/>
              <a:t>лопендра</a:t>
            </a:r>
            <a:r>
              <a:rPr lang="ru-RU" sz="2800" dirty="0" smtClean="0"/>
              <a:t>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533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Положение на неровностях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87B9E02-77F9-68AE-6D23-26D1CD82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4" y="3505200"/>
            <a:ext cx="6082987" cy="2940111"/>
          </a:xfrm>
          <a:prstGeom prst="rect">
            <a:avLst/>
          </a:prstGeom>
        </p:spPr>
      </p:pic>
      <p:pic>
        <p:nvPicPr>
          <p:cNvPr id="5" name="Picture 9" descr="A picture containing wall, indoor, desk&#10;&#10;Description automatically generated">
            <a:extLst>
              <a:ext uri="{FF2B5EF4-FFF2-40B4-BE49-F238E27FC236}">
                <a16:creationId xmlns:a16="http://schemas.microsoft.com/office/drawing/2014/main" id="{BDC39CCA-B77C-A5E2-4D05-32AADDFEC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395001"/>
            <a:ext cx="5831623" cy="31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для автономной работы робота</a:t>
            </a:r>
            <a:endParaRPr lang="ru-RU" dirty="0"/>
          </a:p>
        </p:txBody>
      </p:sp>
      <p:pic>
        <p:nvPicPr>
          <p:cNvPr id="4" name="Объект 3" descr="E:\Олимпиада по технологии\программа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1276350"/>
            <a:ext cx="8412170" cy="495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1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демонстрации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2591" r="19271" b="22594"/>
          <a:stretch/>
        </p:blipFill>
        <p:spPr bwMode="auto">
          <a:xfrm>
            <a:off x="2114550" y="1598612"/>
            <a:ext cx="80581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330324"/>
            <a:ext cx="11468100" cy="49942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результате проведённых испытаний мы убедились, что поисково-спасательный робот «Сколопендра» обладает высокой устойчивостью, повышенной проходимостью, способен передвигаться по сложной траектории, по поверхности имеющей неровности. </a:t>
            </a:r>
            <a:endParaRPr lang="ru-RU" dirty="0" smtClean="0"/>
          </a:p>
          <a:p>
            <a:pPr algn="just"/>
            <a:r>
              <a:rPr lang="ru-RU" dirty="0"/>
              <a:t>Таким образом, поставленные задачи мы выполнили, создали  робота, превосходящего колёсные аналоги в мощности, мобильности и проходимости</a:t>
            </a:r>
          </a:p>
          <a:p>
            <a:pPr algn="just"/>
            <a:r>
              <a:rPr lang="ru-RU" dirty="0" smtClean="0"/>
              <a:t>В  дальнейшем </a:t>
            </a:r>
            <a:r>
              <a:rPr lang="ru-RU" dirty="0"/>
              <a:t>мы планируем установить на поисково-спасательного робота датчик температуры и видеокамеру.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CB27EA-33AA-D402-EED1-111310DC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a typeface="+mj-lt"/>
                <a:cs typeface="+mj-lt"/>
              </a:rPr>
              <a:t>Заключение</a:t>
            </a:r>
            <a:r>
              <a:rPr lang="en-US" sz="2800" dirty="0">
                <a:ea typeface="+mj-lt"/>
                <a:cs typeface="+mj-lt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0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D665-A38F-46B6-E50D-2F44D226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Posterama"/>
              </a:rPr>
              <a:t>Оглавление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5801CB-6F63-4976-8E62-140A9E77FFF7}"/>
              </a:ext>
            </a:extLst>
          </p:cNvPr>
          <p:cNvSpPr>
            <a:spLocks noGrp="1"/>
          </p:cNvSpPr>
          <p:nvPr/>
        </p:nvSpPr>
        <p:spPr>
          <a:xfrm>
            <a:off x="982133" y="1597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a typeface="+mn-lt"/>
                <a:cs typeface="+mn-lt"/>
              </a:rPr>
              <a:t>Введение</a:t>
            </a:r>
            <a:r>
              <a:rPr lang="ru-RU" dirty="0" smtClean="0">
                <a:ea typeface="+mn-lt"/>
                <a:cs typeface="+mn-lt"/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ea typeface="+mn-lt"/>
                <a:cs typeface="+mn-lt"/>
              </a:rPr>
              <a:t>Обоснование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актуальности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темы</a:t>
            </a:r>
            <a:endParaRPr lang="en-US" dirty="0">
              <a:ea typeface="+mn-lt"/>
              <a:cs typeface="+mn-lt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>
                <a:ea typeface="+mn-lt"/>
                <a:cs typeface="+mn-lt"/>
              </a:rPr>
              <a:t>Цели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задачи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a typeface="+mn-lt"/>
                <a:cs typeface="+mn-lt"/>
              </a:rPr>
              <a:t>Основная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часть</a:t>
            </a:r>
            <a:r>
              <a:rPr lang="en-US" dirty="0">
                <a:ea typeface="+mn-lt"/>
                <a:cs typeface="+mn-lt"/>
              </a:rPr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 smtClean="0">
                <a:ea typeface="+mn-lt"/>
                <a:cs typeface="+mn-lt"/>
              </a:rPr>
              <a:t>Идея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создания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>
                <a:ea typeface="+mn-lt"/>
                <a:cs typeface="+mn-lt"/>
              </a:rPr>
              <a:t>Ход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работы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a typeface="+mn-lt"/>
                <a:cs typeface="+mn-lt"/>
              </a:rPr>
              <a:t>Результат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работы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заключение</a:t>
            </a: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CE14-E6D5-700A-DB18-44F0C2C2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37985" cy="45142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При</a:t>
            </a:r>
            <a:r>
              <a:rPr lang="en-US" dirty="0" smtClean="0"/>
              <a:t> </a:t>
            </a:r>
            <a:r>
              <a:rPr lang="en-US" dirty="0" err="1"/>
              <a:t>завалах</a:t>
            </a:r>
            <a:r>
              <a:rPr lang="en-US" dirty="0"/>
              <a:t> и </a:t>
            </a:r>
            <a:r>
              <a:rPr lang="en-US" dirty="0" err="1" smtClean="0"/>
              <a:t>потопах</a:t>
            </a:r>
            <a:r>
              <a:rPr lang="ru-RU" dirty="0" smtClean="0"/>
              <a:t>, возникающих в результате стихийных бедствий или техногенных катастроф, </a:t>
            </a:r>
            <a:r>
              <a:rPr lang="en-US" dirty="0" err="1" smtClean="0"/>
              <a:t>ежегодно</a:t>
            </a:r>
            <a:r>
              <a:rPr lang="en-US" dirty="0" smtClean="0"/>
              <a:t> </a:t>
            </a:r>
            <a:r>
              <a:rPr lang="en-US" dirty="0" err="1"/>
              <a:t>погибают</a:t>
            </a:r>
            <a:r>
              <a:rPr lang="en-US" dirty="0"/>
              <a:t> </a:t>
            </a:r>
            <a:r>
              <a:rPr lang="ru-RU" dirty="0" smtClean="0"/>
              <a:t>сотни</a:t>
            </a:r>
            <a:r>
              <a:rPr lang="en-US" dirty="0" smtClean="0"/>
              <a:t> </a:t>
            </a:r>
            <a:r>
              <a:rPr lang="ru-RU" dirty="0" smtClean="0"/>
              <a:t>тысяч </a:t>
            </a:r>
            <a:r>
              <a:rPr lang="en-US" dirty="0" err="1" smtClean="0"/>
              <a:t>людей</a:t>
            </a:r>
            <a:r>
              <a:rPr lang="ru-RU" dirty="0" smtClean="0"/>
              <a:t>. Очень часто это происходит из-за невозможности своевременно обнаружить  попавшего в беду человека. </a:t>
            </a:r>
          </a:p>
          <a:p>
            <a:pPr marL="0" indent="0" algn="just">
              <a:buNone/>
            </a:pPr>
            <a:r>
              <a:rPr lang="ru-RU" dirty="0" smtClean="0"/>
              <a:t>Разрабатываемый поисково-спасательный робот </a:t>
            </a:r>
            <a:r>
              <a:rPr lang="en-US" dirty="0" err="1" smtClean="0"/>
              <a:t>предназначен</a:t>
            </a:r>
            <a:r>
              <a:rPr lang="en-US" dirty="0" smtClean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 smtClean="0"/>
              <a:t> поиска и обнаружения  людей, находящихся под завалами, для уменьшения времени поиска и, как следствие, </a:t>
            </a:r>
            <a:r>
              <a:rPr lang="en-US" dirty="0" err="1" smtClean="0"/>
              <a:t>сокра</a:t>
            </a:r>
            <a:r>
              <a:rPr lang="ru-RU" dirty="0" smtClean="0"/>
              <a:t>щ</a:t>
            </a:r>
            <a:r>
              <a:rPr lang="en-US" dirty="0" err="1" smtClean="0"/>
              <a:t>ения</a:t>
            </a:r>
            <a:r>
              <a:rPr lang="en-US" dirty="0" smtClean="0"/>
              <a:t> </a:t>
            </a:r>
            <a:r>
              <a:rPr lang="en-US" dirty="0" err="1"/>
              <a:t>жертв</a:t>
            </a:r>
            <a:r>
              <a:rPr lang="en-US" dirty="0"/>
              <a:t> </a:t>
            </a:r>
            <a:r>
              <a:rPr lang="en-US" dirty="0" err="1"/>
              <a:t>среди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Так</a:t>
            </a:r>
            <a:r>
              <a:rPr lang="ru-RU" dirty="0" smtClean="0"/>
              <a:t> </a:t>
            </a:r>
            <a:r>
              <a:rPr lang="en-US" dirty="0" err="1" smtClean="0"/>
              <a:t>же</a:t>
            </a:r>
            <a:r>
              <a:rPr lang="en-US" dirty="0" smtClean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добавлении</a:t>
            </a:r>
            <a:r>
              <a:rPr lang="en-US" dirty="0"/>
              <a:t> 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робота</a:t>
            </a:r>
            <a:r>
              <a:rPr lang="en-US" dirty="0"/>
              <a:t> </a:t>
            </a:r>
            <a:r>
              <a:rPr lang="ru-RU" dirty="0" err="1" smtClean="0"/>
              <a:t>тепловизора</a:t>
            </a:r>
            <a:r>
              <a:rPr lang="ru-RU" dirty="0" smtClean="0"/>
              <a:t>, фото- или видео</a:t>
            </a:r>
            <a:r>
              <a:rPr lang="en-US" dirty="0" err="1" smtClean="0"/>
              <a:t>камеры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превращается</a:t>
            </a:r>
            <a:r>
              <a:rPr lang="en-US" dirty="0"/>
              <a:t> в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развед</a:t>
            </a:r>
            <a:r>
              <a:rPr lang="ru-RU" dirty="0" smtClean="0"/>
              <a:t>ы</a:t>
            </a:r>
            <a:r>
              <a:rPr lang="en-US" dirty="0" err="1" smtClean="0"/>
              <a:t>вательную</a:t>
            </a:r>
            <a:r>
              <a:rPr lang="en-US" dirty="0" smtClean="0"/>
              <a:t> </a:t>
            </a:r>
            <a:r>
              <a:rPr lang="en-US" dirty="0" err="1"/>
              <a:t>машину</a:t>
            </a:r>
            <a:r>
              <a:rPr lang="en-US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Актуальность</a:t>
            </a:r>
            <a:r>
              <a:rPr lang="en-US" dirty="0"/>
              <a:t> </a:t>
            </a:r>
            <a:r>
              <a:rPr lang="en-US" dirty="0" err="1"/>
              <a:t>проекта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 err="1"/>
              <a:t>Ск</a:t>
            </a:r>
            <a:r>
              <a:rPr lang="ru-RU" dirty="0"/>
              <a:t>о</a:t>
            </a:r>
            <a:r>
              <a:rPr lang="en-US" dirty="0" err="1"/>
              <a:t>лопендра</a:t>
            </a:r>
            <a:r>
              <a:rPr lang="ru-RU" dirty="0"/>
              <a:t>»: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5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1215-DEAE-D451-6CBF-C6E786D2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cs typeface="Posterama"/>
              </a:rPr>
              <a:t>Цели</a:t>
            </a:r>
            <a:r>
              <a:rPr lang="en-US" dirty="0">
                <a:cs typeface="Posterama"/>
              </a:rPr>
              <a:t> и </a:t>
            </a:r>
            <a:r>
              <a:rPr lang="en-US" dirty="0" err="1">
                <a:cs typeface="Posterama"/>
              </a:rPr>
              <a:t>задачи</a:t>
            </a:r>
            <a:r>
              <a:rPr lang="en-US" dirty="0">
                <a:cs typeface="Posterama"/>
              </a:rPr>
              <a:t> 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062B-0BB9-4CB5-2119-8426FFEE1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err="1"/>
              <a:t>Цель</a:t>
            </a:r>
            <a:r>
              <a:rPr lang="en-US" b="1" dirty="0"/>
              <a:t> </a:t>
            </a:r>
            <a:r>
              <a:rPr lang="en-US" b="1" dirty="0" err="1"/>
              <a:t>проекта</a:t>
            </a:r>
            <a:r>
              <a:rPr lang="en-US" b="1" dirty="0"/>
              <a:t> </a:t>
            </a:r>
            <a:r>
              <a:rPr lang="ru-RU" b="1" dirty="0" smtClean="0"/>
              <a:t> </a:t>
            </a:r>
            <a:r>
              <a:rPr lang="en-US" dirty="0" err="1" smtClean="0"/>
              <a:t>состоит</a:t>
            </a:r>
            <a:r>
              <a:rPr lang="en-US" dirty="0" smtClean="0"/>
              <a:t> </a:t>
            </a:r>
            <a:r>
              <a:rPr lang="en-US" dirty="0"/>
              <a:t>в </a:t>
            </a:r>
            <a:r>
              <a:rPr lang="en-US" dirty="0" err="1"/>
              <a:t>создании</a:t>
            </a:r>
            <a:r>
              <a:rPr lang="en-US" dirty="0"/>
              <a:t> </a:t>
            </a:r>
            <a:r>
              <a:rPr lang="en-US" dirty="0" err="1" smtClean="0"/>
              <a:t>робота</a:t>
            </a:r>
            <a:r>
              <a:rPr lang="ru-RU" dirty="0" smtClean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превос</a:t>
            </a:r>
            <a:r>
              <a:rPr lang="ru-RU" dirty="0" smtClean="0"/>
              <a:t>х</a:t>
            </a:r>
            <a:r>
              <a:rPr lang="en-US" dirty="0" err="1" smtClean="0"/>
              <a:t>одящего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колесны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en-US" dirty="0" err="1"/>
              <a:t>аналоги</a:t>
            </a:r>
            <a:r>
              <a:rPr lang="en-US" dirty="0"/>
              <a:t> в </a:t>
            </a:r>
            <a:r>
              <a:rPr lang="ru-RU" dirty="0" smtClean="0"/>
              <a:t>мощности, </a:t>
            </a:r>
            <a:r>
              <a:rPr lang="en-US" dirty="0" err="1" smtClean="0"/>
              <a:t>мобильности</a:t>
            </a:r>
            <a:r>
              <a:rPr lang="en-US" dirty="0"/>
              <a:t> и </a:t>
            </a:r>
            <a:r>
              <a:rPr lang="en-US" dirty="0" err="1"/>
              <a:t>проходимости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 </a:t>
            </a:r>
            <a:r>
              <a:rPr lang="en-US" b="1" dirty="0" err="1"/>
              <a:t>Задачи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en-US" dirty="0" err="1" smtClean="0"/>
              <a:t>создание</a:t>
            </a:r>
            <a:r>
              <a:rPr lang="en-US" dirty="0" smtClean="0"/>
              <a:t> </a:t>
            </a:r>
            <a:r>
              <a:rPr lang="en-US" dirty="0" err="1"/>
              <a:t>примерной</a:t>
            </a:r>
            <a:r>
              <a:rPr lang="en-US" dirty="0"/>
              <a:t> </a:t>
            </a:r>
            <a:r>
              <a:rPr lang="en-US" dirty="0" err="1"/>
              <a:t>модели</a:t>
            </a:r>
            <a:r>
              <a:rPr lang="en-US" dirty="0"/>
              <a:t> </a:t>
            </a:r>
            <a:r>
              <a:rPr lang="en-US" dirty="0" err="1" smtClean="0"/>
              <a:t>конструкции</a:t>
            </a:r>
            <a:r>
              <a:rPr lang="ru-RU" dirty="0" smtClean="0"/>
              <a:t> ходовой части</a:t>
            </a:r>
            <a:r>
              <a:rPr lang="en-US" dirty="0" smtClean="0"/>
              <a:t> </a:t>
            </a:r>
            <a:r>
              <a:rPr lang="en-US" dirty="0" err="1" smtClean="0"/>
              <a:t>робота</a:t>
            </a:r>
            <a:r>
              <a:rPr lang="ru-RU" dirty="0"/>
              <a:t>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сбо</a:t>
            </a:r>
            <a:r>
              <a:rPr lang="ru-RU" dirty="0" smtClean="0"/>
              <a:t>р</a:t>
            </a:r>
            <a:r>
              <a:rPr lang="en-US" dirty="0" err="1" smtClean="0"/>
              <a:t>ка</a:t>
            </a:r>
            <a:r>
              <a:rPr lang="en-US" dirty="0" smtClean="0"/>
              <a:t> е</a:t>
            </a:r>
            <a:r>
              <a:rPr lang="ru-RU" dirty="0" smtClean="0"/>
              <a:t>ё</a:t>
            </a:r>
            <a:r>
              <a:rPr lang="en-US" dirty="0" smtClean="0"/>
              <a:t> </a:t>
            </a:r>
            <a:r>
              <a:rPr lang="en-US" dirty="0" err="1"/>
              <a:t>составных</a:t>
            </a:r>
            <a:r>
              <a:rPr lang="en-US" dirty="0"/>
              <a:t> </a:t>
            </a:r>
            <a:r>
              <a:rPr lang="ru-RU" dirty="0" smtClean="0"/>
              <a:t>узлов и механизмов;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</a:t>
            </a:r>
            <a:r>
              <a:rPr lang="ru-RU" dirty="0" smtClean="0"/>
              <a:t>. сборка полной конструкции робота;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4. написание программы для автономной работы робота;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5. </a:t>
            </a:r>
            <a:r>
              <a:rPr lang="en-US" dirty="0" err="1" smtClean="0"/>
              <a:t>демонстраци</a:t>
            </a:r>
            <a:r>
              <a:rPr lang="ru-RU" dirty="0" smtClean="0"/>
              <a:t>я</a:t>
            </a:r>
            <a:r>
              <a:rPr lang="en-US" dirty="0"/>
              <a:t> </a:t>
            </a:r>
            <a:r>
              <a:rPr lang="en-US" dirty="0" err="1" smtClean="0"/>
              <a:t>возможностей</a:t>
            </a:r>
            <a:r>
              <a:rPr lang="ru-RU" dirty="0" smtClean="0"/>
              <a:t> робота.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50B3-6FD8-3252-D275-0036A4C7B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552450"/>
            <a:ext cx="10970846" cy="5848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данном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проекте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были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выбраны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гусениц</a:t>
            </a:r>
            <a:r>
              <a:rPr lang="ru-RU" sz="2400" dirty="0" smtClean="0">
                <a:ea typeface="+mn-lt"/>
                <a:cs typeface="+mn-lt"/>
              </a:rPr>
              <a:t>ы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из</a:t>
            </a:r>
            <a:r>
              <a:rPr lang="ru-RU" sz="2400" dirty="0">
                <a:ea typeface="+mn-lt"/>
                <a:cs typeface="+mn-lt"/>
              </a:rPr>
              <a:t>-</a:t>
            </a:r>
            <a:r>
              <a:rPr lang="en-US" sz="2400" dirty="0" err="1" smtClean="0">
                <a:ea typeface="+mn-lt"/>
                <a:cs typeface="+mn-lt"/>
              </a:rPr>
              <a:t>за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их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большей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проходимости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сравнению</a:t>
            </a:r>
            <a:r>
              <a:rPr lang="en-US" sz="2400" dirty="0">
                <a:ea typeface="+mn-lt"/>
                <a:cs typeface="+mn-lt"/>
              </a:rPr>
              <a:t> с </a:t>
            </a:r>
            <a:r>
              <a:rPr lang="en-US" sz="2400" dirty="0" err="1" smtClean="0">
                <a:ea typeface="+mn-lt"/>
                <a:cs typeface="+mn-lt"/>
              </a:rPr>
              <a:t>колесами</a:t>
            </a:r>
            <a:r>
              <a:rPr lang="en-US" sz="2400" dirty="0" smtClean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За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основные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формы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ru-RU" sz="2400" dirty="0" smtClean="0">
                <a:ea typeface="+mn-lt"/>
                <a:cs typeface="+mn-lt"/>
              </a:rPr>
              <a:t>механизмов робота </a:t>
            </a:r>
            <a:r>
              <a:rPr lang="en-US" sz="2400" dirty="0" err="1" smtClean="0">
                <a:ea typeface="+mn-lt"/>
                <a:cs typeface="+mn-lt"/>
              </a:rPr>
              <a:t>были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взят</a:t>
            </a:r>
            <a:r>
              <a:rPr lang="ru-RU" sz="2400" dirty="0" smtClean="0">
                <a:ea typeface="+mn-lt"/>
                <a:cs typeface="+mn-lt"/>
              </a:rPr>
              <a:t>ы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2 </a:t>
            </a:r>
            <a:r>
              <a:rPr lang="en-US" sz="2400" dirty="0" err="1" smtClean="0">
                <a:ea typeface="+mn-lt"/>
                <a:cs typeface="+mn-lt"/>
              </a:rPr>
              <a:t>треугольника</a:t>
            </a:r>
            <a:r>
              <a:rPr lang="ru-RU" sz="2400" dirty="0" smtClean="0">
                <a:ea typeface="+mn-lt"/>
                <a:cs typeface="+mn-lt"/>
              </a:rPr>
              <a:t>, как самые жёсткие геометрические фигуры, препятствующие любой деформации. 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ru-RU" sz="2400" dirty="0" smtClean="0">
                <a:ea typeface="+mn-lt"/>
                <a:cs typeface="+mn-lt"/>
              </a:rPr>
              <a:t>Работа над механизмами </a:t>
            </a:r>
            <a:r>
              <a:rPr lang="en-US" sz="2400" dirty="0" err="1" smtClean="0">
                <a:ea typeface="+mn-lt"/>
                <a:cs typeface="+mn-lt"/>
              </a:rPr>
              <a:t>начал</a:t>
            </a:r>
            <a:r>
              <a:rPr lang="ru-RU" sz="2400" dirty="0" smtClean="0">
                <a:ea typeface="+mn-lt"/>
                <a:cs typeface="+mn-lt"/>
              </a:rPr>
              <a:t>а</a:t>
            </a:r>
            <a:r>
              <a:rPr lang="en-US" sz="2400" dirty="0" err="1" smtClean="0">
                <a:ea typeface="+mn-lt"/>
                <a:cs typeface="+mn-lt"/>
              </a:rPr>
              <a:t>сь</a:t>
            </a:r>
            <a:r>
              <a:rPr lang="en-US" sz="2400" dirty="0" smtClean="0">
                <a:ea typeface="+mn-lt"/>
                <a:cs typeface="+mn-lt"/>
              </a:rPr>
              <a:t> с</a:t>
            </a:r>
            <a:r>
              <a:rPr lang="ru-RU" sz="2400" dirty="0" smtClean="0">
                <a:ea typeface="+mn-lt"/>
                <a:cs typeface="+mn-lt"/>
              </a:rPr>
              <a:t>о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ru-RU" sz="2400" dirty="0" smtClean="0">
                <a:ea typeface="+mn-lt"/>
                <a:cs typeface="+mn-lt"/>
              </a:rPr>
              <a:t>сборки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движущих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элементо</a:t>
            </a:r>
            <a:r>
              <a:rPr lang="ru-RU" sz="2400" dirty="0" smtClean="0">
                <a:ea typeface="+mn-lt"/>
                <a:cs typeface="+mn-lt"/>
              </a:rPr>
              <a:t>в, 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которые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в </a:t>
            </a:r>
            <a:r>
              <a:rPr lang="en-US" sz="2400" dirty="0" err="1">
                <a:ea typeface="+mn-lt"/>
                <a:cs typeface="+mn-lt"/>
              </a:rPr>
              <a:t>ходе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работы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меняли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свою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форму</a:t>
            </a:r>
            <a:r>
              <a:rPr lang="ru-RU" sz="2400" dirty="0" smtClean="0">
                <a:ea typeface="+mn-lt"/>
                <a:cs typeface="+mn-lt"/>
              </a:rPr>
              <a:t>,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ru-RU" sz="2400" dirty="0" smtClean="0">
                <a:ea typeface="+mn-lt"/>
                <a:cs typeface="+mn-lt"/>
              </a:rPr>
              <a:t> я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ru-RU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не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 smtClean="0">
                <a:ea typeface="+mn-lt"/>
                <a:cs typeface="+mn-lt"/>
              </a:rPr>
              <a:t>отходил</a:t>
            </a:r>
            <a:r>
              <a:rPr lang="ru-RU" sz="2400" dirty="0" smtClean="0">
                <a:ea typeface="+mn-lt"/>
                <a:cs typeface="+mn-lt"/>
              </a:rPr>
              <a:t> </a:t>
            </a:r>
            <a:r>
              <a:rPr lang="en-US" sz="2400" dirty="0" smtClean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концепции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треугольников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endParaRPr lang="en-US" sz="2400" dirty="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FE3D1BD-68FC-413F-7B35-5654DF78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06" y="2331891"/>
            <a:ext cx="3010646" cy="249620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A09AD75-340F-7BE4-424C-FEEA39408136}"/>
              </a:ext>
            </a:extLst>
          </p:cNvPr>
          <p:cNvSpPr/>
          <p:nvPr/>
        </p:nvSpPr>
        <p:spPr>
          <a:xfrm>
            <a:off x="4028252" y="3338692"/>
            <a:ext cx="3058348" cy="482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DEC90836-FC91-FA64-E48B-345FDEDD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331893"/>
            <a:ext cx="4064887" cy="24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81CF1-F41A-2A8A-AD05-3BC87D6C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8" y="8142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600" dirty="0" smtClean="0">
                <a:latin typeface="Albertus Extra Bold" panose="020E0802040304020204" pitchFamily="34" charset="0"/>
              </a:rPr>
              <a:t>Затем была сконструирована система </a:t>
            </a:r>
            <a:r>
              <a:rPr lang="en-US" sz="2600" dirty="0" err="1" smtClean="0">
                <a:latin typeface="Albertus Extra Bold" panose="020E0802040304020204" pitchFamily="34" charset="0"/>
              </a:rPr>
              <a:t>передач</a:t>
            </a:r>
            <a:r>
              <a:rPr lang="ru-RU" sz="2600" dirty="0" smtClean="0">
                <a:latin typeface="Albertus Extra Bold" panose="020E0802040304020204" pitchFamily="34" charset="0"/>
              </a:rPr>
              <a:t>, </a:t>
            </a:r>
            <a:r>
              <a:rPr lang="en-US" sz="2600" dirty="0" err="1" smtClean="0">
                <a:latin typeface="Albertus Extra Bold" panose="020E0802040304020204" pitchFamily="34" charset="0"/>
              </a:rPr>
              <a:t>чтоб</a:t>
            </a:r>
            <a:r>
              <a:rPr lang="en-US" sz="2600" dirty="0" smtClean="0">
                <a:latin typeface="Albertus Extra Bold" panose="020E0802040304020204" pitchFamily="34" charset="0"/>
              </a:rPr>
              <a:t> </a:t>
            </a:r>
            <a:r>
              <a:rPr lang="en-US" sz="2600" dirty="0" err="1">
                <a:latin typeface="Albertus Extra Bold" panose="020E0802040304020204" pitchFamily="34" charset="0"/>
              </a:rPr>
              <a:t>усилить</a:t>
            </a:r>
            <a:r>
              <a:rPr lang="en-US" sz="2600" dirty="0">
                <a:latin typeface="Albertus Extra Bold" panose="020E0802040304020204" pitchFamily="34" charset="0"/>
              </a:rPr>
              <a:t> </a:t>
            </a:r>
            <a:r>
              <a:rPr lang="en-US" sz="2600" dirty="0" err="1" smtClean="0">
                <a:latin typeface="Albertus Extra Bold" panose="020E0802040304020204" pitchFamily="34" charset="0"/>
              </a:rPr>
              <a:t>мощность</a:t>
            </a:r>
            <a:r>
              <a:rPr lang="en-US" sz="2600" dirty="0" smtClean="0">
                <a:latin typeface="Albertus Extra Bold" panose="020E0802040304020204" pitchFamily="34" charset="0"/>
              </a:rPr>
              <a:t> </a:t>
            </a:r>
            <a:r>
              <a:rPr lang="ru-RU" sz="2600" dirty="0" smtClean="0">
                <a:latin typeface="Albertus Extra Bold" panose="020E0802040304020204" pitchFamily="34" charset="0"/>
              </a:rPr>
              <a:t>оборота</a:t>
            </a:r>
            <a:r>
              <a:rPr lang="en-US" sz="2600" dirty="0" smtClean="0">
                <a:latin typeface="Albertus Extra Bold" panose="020E0802040304020204" pitchFamily="34" charset="0"/>
              </a:rPr>
              <a:t>.</a:t>
            </a:r>
            <a:endParaRPr lang="en-US" sz="2600" dirty="0">
              <a:latin typeface="Albertus Extra Bold" panose="020E0802040304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5ED273-43BB-626A-7C37-29293A16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1" y="2798841"/>
            <a:ext cx="4920269" cy="36879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EC5CDD-A21A-BCCB-4CF5-335D919BCB84}"/>
                  </a:ext>
                </a:extLst>
              </p14:cNvPr>
              <p14:cNvContentPartPr/>
              <p14:nvPr/>
            </p14:nvContentPartPr>
            <p14:xfrm>
              <a:off x="1742692" y="3393254"/>
              <a:ext cx="1581149" cy="12573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8EC5CDD-A21A-BCCB-4CF5-335D919BCB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692" y="3375251"/>
                <a:ext cx="1617150" cy="1293305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A64FA1CA-0713-F2BD-E565-B7F8A3FD2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885" y="2702561"/>
            <a:ext cx="6214967" cy="3784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1966C0-9AA7-D2F3-8A2D-4A3AF30D4E2D}"/>
                  </a:ext>
                </a:extLst>
              </p14:cNvPr>
              <p14:cNvContentPartPr/>
              <p14:nvPr/>
            </p14:nvContentPartPr>
            <p14:xfrm>
              <a:off x="6980519" y="3393254"/>
              <a:ext cx="1381124" cy="2171699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331966C0-9AA7-D2F3-8A2D-4A3AF30D4E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2522" y="3375253"/>
                <a:ext cx="1417119" cy="22077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60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442A-25A1-2898-20ED-9B40C185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86" y="359498"/>
            <a:ext cx="113525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Контроллер,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опорами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которого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стали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гусениц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ы,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было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решено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подвесит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ь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на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небольшом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растоянии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от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земли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.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Такое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решение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об</a:t>
            </a:r>
            <a:r>
              <a:rPr lang="ru-RU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ъя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сняется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меньшим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трение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м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и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более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жестко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й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посадкой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г</a:t>
            </a:r>
            <a:r>
              <a:rPr lang="ru-RU" sz="2400" dirty="0" smtClean="0">
                <a:latin typeface="Albertus Extra Bold" panose="020E0802040304020204" pitchFamily="34" charset="0"/>
                <a:ea typeface="+mn-lt"/>
                <a:cs typeface="+mn-lt"/>
              </a:rPr>
              <a:t>у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сениц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на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грунт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, и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более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свободными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движениями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ru-RU" sz="2400" dirty="0" err="1">
                <a:latin typeface="Albertus Extra Bold" panose="020E0802040304020204" pitchFamily="34" charset="0"/>
                <a:ea typeface="+mn-lt"/>
                <a:cs typeface="+mn-lt"/>
              </a:rPr>
              <a:t>г</a:t>
            </a:r>
            <a:r>
              <a:rPr lang="en-US" sz="2400" dirty="0" err="1" smtClean="0">
                <a:latin typeface="Albertus Extra Bold" panose="020E0802040304020204" pitchFamily="34" charset="0"/>
                <a:ea typeface="+mn-lt"/>
                <a:cs typeface="+mn-lt"/>
              </a:rPr>
              <a:t>усениц</a:t>
            </a:r>
            <a:r>
              <a:rPr lang="en-US" sz="2400" dirty="0" smtClean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на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наклонных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 </a:t>
            </a:r>
            <a:r>
              <a:rPr lang="en-US" sz="2400" dirty="0" err="1">
                <a:latin typeface="Albertus Extra Bold" panose="020E0802040304020204" pitchFamily="34" charset="0"/>
                <a:ea typeface="+mn-lt"/>
                <a:cs typeface="+mn-lt"/>
              </a:rPr>
              <a:t>плоскостях</a:t>
            </a:r>
            <a:r>
              <a:rPr lang="en-US" sz="2400" dirty="0">
                <a:latin typeface="Albertus Extra Bold" panose="020E0802040304020204" pitchFamily="34" charset="0"/>
                <a:ea typeface="+mn-lt"/>
                <a:cs typeface="+mn-lt"/>
              </a:rPr>
              <a:t>.</a:t>
            </a:r>
          </a:p>
          <a:p>
            <a:endParaRPr lang="en-US" sz="2400" dirty="0">
              <a:latin typeface="Albertus Extra Bold" panose="020E0802040304020204" pitchFamily="34" charset="0"/>
              <a:ea typeface="+mn-lt"/>
              <a:cs typeface="+mn-lt"/>
            </a:endParaRPr>
          </a:p>
          <a:p>
            <a:endParaRPr lang="en-US" sz="2400" dirty="0">
              <a:latin typeface="Albertus Extra Bold" panose="020E0802040304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60C303-1FE8-A2A5-8DB0-C61E5201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1" y="2269764"/>
            <a:ext cx="6103660" cy="3883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14864C-15CD-B089-1770-BBF0CB48B940}"/>
                  </a:ext>
                </a:extLst>
              </p14:cNvPr>
              <p14:cNvContentPartPr/>
              <p14:nvPr/>
            </p14:nvContentPartPr>
            <p14:xfrm>
              <a:off x="6212005" y="4901078"/>
              <a:ext cx="9525" cy="952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14864C-15CD-B089-1770-BBF0CB48B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0357" y="4884409"/>
                <a:ext cx="52388" cy="43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D75956-E4E6-AFAF-D16E-A8FA19E06163}"/>
                  </a:ext>
                </a:extLst>
              </p14:cNvPr>
              <p14:cNvContentPartPr/>
              <p14:nvPr/>
            </p14:nvContentPartPr>
            <p14:xfrm>
              <a:off x="12465325" y="2658716"/>
              <a:ext cx="9525" cy="95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D75956-E4E6-AFAF-D16E-A8FA19E061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89075" y="2191991"/>
                <a:ext cx="952500" cy="9525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11">
            <a:extLst>
              <a:ext uri="{FF2B5EF4-FFF2-40B4-BE49-F238E27FC236}">
                <a16:creationId xmlns:a16="http://schemas.microsoft.com/office/drawing/2014/main" id="{3C705BBE-0BE4-C4DE-B130-DA5E468023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8061" y="2285610"/>
            <a:ext cx="5156720" cy="38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371" y="1495873"/>
            <a:ext cx="10970171" cy="1122527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Созданный поисково-спасательный робот способен двигаться по заданной </a:t>
            </a:r>
            <a:r>
              <a:rPr lang="ru-RU" sz="2400" dirty="0" smtClean="0"/>
              <a:t>программе в </a:t>
            </a:r>
            <a:r>
              <a:rPr lang="ru-RU" sz="2400" dirty="0"/>
              <a:t>продольном и поперечном </a:t>
            </a:r>
            <a:r>
              <a:rPr lang="ru-RU" sz="2400" dirty="0" smtClean="0"/>
              <a:t>направлении.</a:t>
            </a:r>
            <a:endParaRPr lang="ru-RU" sz="2400" dirty="0"/>
          </a:p>
        </p:txBody>
      </p:sp>
      <p:pic>
        <p:nvPicPr>
          <p:cNvPr id="5" name="Рисунок 4" descr="E:\84yUXd6gni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6" r="25699"/>
          <a:stretch/>
        </p:blipFill>
        <p:spPr bwMode="auto">
          <a:xfrm rot="16200000">
            <a:off x="2205984" y="1086633"/>
            <a:ext cx="2915296" cy="632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8S1KBNdJDj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83668" y="2791821"/>
            <a:ext cx="4445875" cy="2915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1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37DC-FFC8-4D32-D9AC-D10C08D3D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8" y="393264"/>
            <a:ext cx="5850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Демонстрация</a:t>
            </a:r>
            <a:r>
              <a:rPr lang="en-US" dirty="0"/>
              <a:t> </a:t>
            </a:r>
            <a:r>
              <a:rPr lang="en-US" dirty="0" err="1"/>
              <a:t>возможностей</a:t>
            </a:r>
            <a:r>
              <a:rPr lang="en-US" dirty="0"/>
              <a:t> </a:t>
            </a:r>
            <a:r>
              <a:rPr lang="en-US" dirty="0" err="1"/>
              <a:t>поворота</a:t>
            </a:r>
            <a:r>
              <a:rPr lang="en-US" dirty="0"/>
              <a:t> 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en-US" dirty="0" err="1" smtClean="0"/>
              <a:t>Ск</a:t>
            </a:r>
            <a:r>
              <a:rPr lang="ru-RU" dirty="0" smtClean="0"/>
              <a:t>о</a:t>
            </a:r>
            <a:r>
              <a:rPr lang="en-US" dirty="0" err="1" smtClean="0"/>
              <a:t>лопендры</a:t>
            </a:r>
            <a:r>
              <a:rPr lang="ru-RU" dirty="0" smtClean="0"/>
              <a:t>», </a:t>
            </a:r>
            <a:r>
              <a:rPr lang="ru-RU" dirty="0" err="1" smtClean="0"/>
              <a:t>огибания</a:t>
            </a:r>
            <a:r>
              <a:rPr lang="ru-RU" dirty="0" smtClean="0"/>
              <a:t> углов, </a:t>
            </a:r>
            <a:r>
              <a:rPr lang="en-US" dirty="0" smtClean="0"/>
              <a:t> и</a:t>
            </a:r>
            <a:r>
              <a:rPr lang="ru-RU" dirty="0" smtClean="0"/>
              <a:t>  </a:t>
            </a:r>
            <a:r>
              <a:rPr lang="en-US" dirty="0" err="1" smtClean="0"/>
              <a:t>различных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положений</a:t>
            </a:r>
            <a:r>
              <a:rPr lang="en-US" dirty="0"/>
              <a:t> </a:t>
            </a:r>
            <a:r>
              <a:rPr lang="ru-RU" dirty="0" smtClean="0"/>
              <a:t> её гусениц при движении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/>
              <a:t>кривых</a:t>
            </a:r>
            <a:r>
              <a:rPr lang="en-US" dirty="0"/>
              <a:t> </a:t>
            </a:r>
            <a:r>
              <a:rPr lang="en-US" dirty="0" err="1"/>
              <a:t>плоскостях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4AE7B0F6-479B-EC8D-18BE-C044B333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83" y="3622184"/>
            <a:ext cx="5147452" cy="2778671"/>
          </a:xfrm>
          <a:prstGeom prst="rect">
            <a:avLst/>
          </a:prstGeom>
        </p:spPr>
      </p:pic>
      <p:pic>
        <p:nvPicPr>
          <p:cNvPr id="5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38A11EAD-E743-DCC2-7F68-DC55AFECC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83" y="393264"/>
            <a:ext cx="5147451" cy="2635686"/>
          </a:xfrm>
          <a:prstGeom prst="rect">
            <a:avLst/>
          </a:prstGeom>
        </p:spPr>
      </p:pic>
      <p:pic>
        <p:nvPicPr>
          <p:cNvPr id="7" name="Picture 7" descr="A picture containing wall, toy, LEGO&#10;&#10;Description automatically generated">
            <a:extLst>
              <a:ext uri="{FF2B5EF4-FFF2-40B4-BE49-F238E27FC236}">
                <a16:creationId xmlns:a16="http://schemas.microsoft.com/office/drawing/2014/main" id="{8902B02D-D930-7360-0A16-BAE2F332D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935961" y="2162114"/>
            <a:ext cx="2711940" cy="57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128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5E8E2"/>
      </a:lt2>
      <a:accent1>
        <a:srgbClr val="AF89D3"/>
      </a:accent1>
      <a:accent2>
        <a:srgbClr val="786FC9"/>
      </a:accent2>
      <a:accent3>
        <a:srgbClr val="89A1D3"/>
      </a:accent3>
      <a:accent4>
        <a:srgbClr val="67ADC6"/>
      </a:accent4>
      <a:accent5>
        <a:srgbClr val="71AEA4"/>
      </a:accent5>
      <a:accent6>
        <a:srgbClr val="64B586"/>
      </a:accent6>
      <a:hlink>
        <a:srgbClr val="6F8C54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253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Albertus Extra Bold</vt:lpstr>
      <vt:lpstr>Arial</vt:lpstr>
      <vt:lpstr>Avenir Next LT Pro</vt:lpstr>
      <vt:lpstr>AvenirNext LT Pro Medium</vt:lpstr>
      <vt:lpstr>Posterama</vt:lpstr>
      <vt:lpstr>Segoe UI Semilight</vt:lpstr>
      <vt:lpstr>ExploreVTI</vt:lpstr>
      <vt:lpstr>Презентация PowerPoint</vt:lpstr>
      <vt:lpstr>Оглавление</vt:lpstr>
      <vt:lpstr>Актуальность проекта «Сколопендра»: </vt:lpstr>
      <vt:lpstr>Цели и задачи .</vt:lpstr>
      <vt:lpstr>Презентация PowerPoint</vt:lpstr>
      <vt:lpstr>Презентация PowerPoint</vt:lpstr>
      <vt:lpstr>Презентация PowerPoint</vt:lpstr>
      <vt:lpstr>Движение робота</vt:lpstr>
      <vt:lpstr>Презентация PowerPoint</vt:lpstr>
      <vt:lpstr>Положение на неровностях </vt:lpstr>
      <vt:lpstr>Программа для автономной работы робота</vt:lpstr>
      <vt:lpstr>Видео демонстрации проекта</vt:lpstr>
      <vt:lpstr>Заключение: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1</cp:lastModifiedBy>
  <cp:revision>379</cp:revision>
  <dcterms:created xsi:type="dcterms:W3CDTF">2022-04-04T17:11:46Z</dcterms:created>
  <dcterms:modified xsi:type="dcterms:W3CDTF">2023-03-21T17:41:57Z</dcterms:modified>
</cp:coreProperties>
</file>