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1DCDA-907F-4721-B4D6-6FFBF393F82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2861C-33DB-4495-B2CD-123D20581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1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2861C-33DB-4495-B2CD-123D20581F9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514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01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3669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42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091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06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97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36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60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1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51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5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97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23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98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B3FC-1100-41CA-AFB0-581B506FA28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5AAB92-D736-4A92-9CDC-A1638A2A2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0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840" y="136822"/>
            <a:ext cx="10668000" cy="814154"/>
          </a:xfrm>
        </p:spPr>
        <p:txBody>
          <a:bodyPr/>
          <a:lstStyle/>
          <a:p>
            <a:pPr algn="ctr"/>
            <a:r>
              <a:rPr lang="ru-RU" sz="2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Снегоплавильная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установка «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орыныч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вторы: Костоглодов Михаил, Мишин Егор, Усов Семен</a:t>
            </a:r>
            <a:b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МАУДО «ДПШ»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им.Н.К.Крупской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586" y="4315968"/>
            <a:ext cx="1778508" cy="2371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394" y="950976"/>
            <a:ext cx="10976780" cy="557174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проекта. Все началось с того, что наш кабинет робототехники очень солнечный даже зимой мы опускаем жалюзи. Задумались над тем как это тепло можно использовать? Все наши вопросы вылились в изучение темы «Альтернативные источники энергии и как их использовать».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Краткий план и этапы работы над проектом: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Посещение музея Энергетики «РОССЕТИ» г. Челябинска, познакомились со специалистами, которые рассказали какие источники энергии существуют, какие источники используется в нашей области;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Слушали много разных научных передач и видео, особенно понравилась передача на «Детском радио» - это «Загадки большой энергии», именно оттуда и узнали о мало пока используемом ресурсе – это тепло Земли или геотермальная энергия;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Получили консультацию у геологов о том, что действительно в нашем регионе возможно использование такой энергии, пробурив скважину в земле, познакомились с профессией геодезист;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Всю зиму наблюдали проблему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снегом, как он мешает жителям, поэтому и родилась идея нашего проекта соединить науку и технику.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работы установки на геотермальной энергии: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в земле нужно пробурить скважину, чем глубже, тем лучше. Прокладываются трубы, по которым поступает горячий пар, поднимают его с помощью насосов. Пар раскручивает турбину, которая вырабатывает электричество, с помощью электричества бойлер нагревает воду. 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ступень – это дробилка, на нее высыпается снег, так как снег не только с дорог, но и с улиц и дворов в нем содержится мусор; 2 ступень – более мелкая решетка – сетка; 3 ступень – камера куда попадает измельченный снег, который начинает плавиться с помощью горячей воды.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талая вода уходит по двум трубам: 1 труба – вода идёт в канализацию и это помогает очистки труб; 2 труба - вода поступает на заводы, которые ее используют как техническую.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 мы узнали об одном, редком виде энергии. Она используется редко, про нее мало знают, но ее можно использовать как любой другой источник энергии.</a:t>
            </a:r>
          </a:p>
          <a:p>
            <a:pPr algn="l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074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sun9-9.userapi.com/impg/AI6xHNIH7Nsvnv_6CGOA1imNWORKaTP2_DY2Cw/aZ5y5hqmBsg.jpg?size=810x1080&amp;quality=95&amp;sign=56dc6365b03c300a9a0699453a50c007&amp;type=album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3"/>
          <a:stretch/>
        </p:blipFill>
        <p:spPr bwMode="auto">
          <a:xfrm>
            <a:off x="6609434" y="3252754"/>
            <a:ext cx="2686685" cy="3200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https://sun9-4.userapi.com/impg/GLf-1GhD3df9HQ0Zmfefy_CAFsQxyX36fLBh1w/JFvSLjWZSpk.jpg?size=810x1080&amp;quality=95&amp;sign=b0378d070a2759f0fde249e337c0d84b&amp;type=albu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396" y="0"/>
            <a:ext cx="3489452" cy="4717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sun9-72.userapi.com/impg/aU319e4ZAU4bCqHIeF5u50DTW4BN58MzzkDMcg/62xwaNMnJiY.jpg?size=810x1080&amp;quality=95&amp;sign=cbd67f8291d17a5ad88766bf1189e138&amp;type=album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40"/>
          <a:stretch/>
        </p:blipFill>
        <p:spPr bwMode="auto">
          <a:xfrm>
            <a:off x="9437049" y="262088"/>
            <a:ext cx="2650153" cy="3151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1"/>
          <a:stretch/>
        </p:blipFill>
        <p:spPr>
          <a:xfrm>
            <a:off x="109729" y="4164584"/>
            <a:ext cx="2022284" cy="24126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09917" y="617654"/>
            <a:ext cx="1373514" cy="39014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дробилка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836842" y="812726"/>
            <a:ext cx="1547411" cy="365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7"/>
          <p:cNvSpPr txBox="1">
            <a:spLocks/>
          </p:cNvSpPr>
          <p:nvPr/>
        </p:nvSpPr>
        <p:spPr>
          <a:xfrm>
            <a:off x="6521302" y="1007798"/>
            <a:ext cx="2078058" cy="341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решетка-сетка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 flipV="1">
            <a:off x="4766061" y="1231392"/>
            <a:ext cx="1450848" cy="12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583431" y="3599509"/>
            <a:ext cx="755904" cy="12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Заголовок 7"/>
          <p:cNvSpPr txBox="1">
            <a:spLocks/>
          </p:cNvSpPr>
          <p:nvPr/>
        </p:nvSpPr>
        <p:spPr>
          <a:xfrm>
            <a:off x="0" y="3201036"/>
            <a:ext cx="2697814" cy="9635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асосы, которые «поднимают теплый воздух»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Заголовок 7"/>
          <p:cNvSpPr txBox="1">
            <a:spLocks/>
          </p:cNvSpPr>
          <p:nvPr/>
        </p:nvSpPr>
        <p:spPr>
          <a:xfrm>
            <a:off x="6531399" y="2565997"/>
            <a:ext cx="2650153" cy="3901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рубы, по которым поступает горячая вода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 flipV="1">
            <a:off x="5546651" y="2925242"/>
            <a:ext cx="725424" cy="12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7"/>
          <p:cNvSpPr txBox="1">
            <a:spLocks/>
          </p:cNvSpPr>
          <p:nvPr/>
        </p:nvSpPr>
        <p:spPr>
          <a:xfrm>
            <a:off x="6609434" y="1774705"/>
            <a:ext cx="2827615" cy="341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амера, где плавится вода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 flipV="1">
            <a:off x="5394455" y="1945393"/>
            <a:ext cx="1115097" cy="12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Заголовок 7"/>
          <p:cNvSpPr txBox="1">
            <a:spLocks/>
          </p:cNvSpPr>
          <p:nvPr/>
        </p:nvSpPr>
        <p:spPr>
          <a:xfrm>
            <a:off x="3072272" y="5343046"/>
            <a:ext cx="2827615" cy="341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воды по двум коллекторам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4911155" y="4699534"/>
            <a:ext cx="501" cy="5307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3612707" y="4708501"/>
            <a:ext cx="501" cy="5307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Заголовок 7"/>
          <p:cNvSpPr txBox="1">
            <a:spLocks/>
          </p:cNvSpPr>
          <p:nvPr/>
        </p:nvSpPr>
        <p:spPr>
          <a:xfrm>
            <a:off x="9437049" y="5519348"/>
            <a:ext cx="2650153" cy="3901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ода, которая поступает на завод и затем используется как техническая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4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56089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408</TotalTime>
  <Words>395</Words>
  <Application>Microsoft Office PowerPoint</Application>
  <PresentationFormat>Широкоэкранный</PresentationFormat>
  <Paragraphs>20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Снегоплавильная установка «Горыныч» Авторы: Костоглодов Михаил, Мишин Егор, Усов Семен МАУДО «ДПШ» им.Н.К.Крупской</vt:lpstr>
      <vt:lpstr>дробилка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Снегоплавильная установка «Горыныч»</dc:title>
  <dc:creator>kazancevaia</dc:creator>
  <cp:lastModifiedBy>kazancevaia</cp:lastModifiedBy>
  <cp:revision>14</cp:revision>
  <dcterms:created xsi:type="dcterms:W3CDTF">2023-03-16T09:03:34Z</dcterms:created>
  <dcterms:modified xsi:type="dcterms:W3CDTF">2023-03-17T10:14:39Z</dcterms:modified>
</cp:coreProperties>
</file>