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36A163-3231-4329-8DD2-7B6D274CE0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5220FC2-4417-41C8-A055-78E898A6B9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215365A-E671-453D-9793-1C49A947D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A068D-CABB-471E-8A78-D7F5A57860A5}" type="datetimeFigureOut">
              <a:rPr lang="ru-RU" smtClean="0"/>
              <a:t>16.03.2023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A77C8ED-978D-4621-958B-99D35AC87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C030CEB-FF8E-4161-ACEF-9C2B7268F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720BE-36D8-44DB-9E7C-C91C99555A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4720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EE0B3B-356D-42C1-A1FD-1CFE7E7412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6D07E8A-3F0D-43C6-A2DD-F6FDECA5B0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033DCE2-CC44-4E0E-85DB-03FEEA64C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A068D-CABB-471E-8A78-D7F5A57860A5}" type="datetimeFigureOut">
              <a:rPr lang="ru-RU" smtClean="0"/>
              <a:t>16.03.2023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E56E909-48D5-4196-9195-66DDC568E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60EE85A-BEF7-4222-8744-688018CE4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720BE-36D8-44DB-9E7C-C91C99555A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7430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B765864-92FF-4134-83D8-05ADA83CFC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864E167-5AC2-458E-AE8A-5006B4A121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8B539B0-E682-4F91-ABC9-12526BFAD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A068D-CABB-471E-8A78-D7F5A57860A5}" type="datetimeFigureOut">
              <a:rPr lang="ru-RU" smtClean="0"/>
              <a:t>16.03.2023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0483282-A72B-4958-8A14-FD508157C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3338892-92BA-4E92-A201-13ECB7902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720BE-36D8-44DB-9E7C-C91C99555A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7504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4941F4-0E7B-4948-B1E6-89BD9145B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CEAFC7C-7370-4729-A7B9-2626F1D155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3E6455F-91E0-4D63-8FAF-95E24C24D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A068D-CABB-471E-8A78-D7F5A57860A5}" type="datetimeFigureOut">
              <a:rPr lang="ru-RU" smtClean="0"/>
              <a:t>16.03.2023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878B4B1-E3C6-442F-A302-E7B5344C5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EBAF9A6-FBC8-4620-A0DD-EB5EB0BB8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720BE-36D8-44DB-9E7C-C91C99555A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2029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08FE39-80D3-4B72-883F-AE342C1938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C3DC9D5-8BD1-48AF-9D93-DD8567455D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D067FA6-0AF0-4402-BBD0-96A1E34F3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A068D-CABB-471E-8A78-D7F5A57860A5}" type="datetimeFigureOut">
              <a:rPr lang="ru-RU" smtClean="0"/>
              <a:t>16.03.2023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128AF50-101A-43FC-A868-BE4B6AD40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4CD5069-2927-492F-8FCA-DCE03F40D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720BE-36D8-44DB-9E7C-C91C99555A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9459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AD575A-D957-4539-9C52-B32996C33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64A1DFB-8809-4FB2-9022-67841F4B2F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4E72908-AF92-4258-AC2B-64DE74F220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0F2C0D9-A1F0-4A84-9160-3DC962A87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A068D-CABB-471E-8A78-D7F5A57860A5}" type="datetimeFigureOut">
              <a:rPr lang="ru-RU" smtClean="0"/>
              <a:t>16.03.2023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DB2C17D-30F3-4603-AA0F-F76CEC0AA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D1D0F44-01DF-44B3-B865-AF1290A9D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720BE-36D8-44DB-9E7C-C91C99555A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9907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3221353-78FD-48B0-B577-E54B1DCD1E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BB8592D-A985-4814-A802-FFDA9B3CF8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0BB2923-E41C-4ADB-AAA5-D46E2E16F1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B0FA35A-9634-4531-8333-3E48096FAC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10D9299-CBDA-40A0-BE53-986FF80AA4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15249BA2-F708-4770-8587-9348330CF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A068D-CABB-471E-8A78-D7F5A57860A5}" type="datetimeFigureOut">
              <a:rPr lang="ru-RU" smtClean="0"/>
              <a:t>16.03.2023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1A1D3082-033B-4CC7-A673-82966B1F1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A869CE8-3D2A-42A8-A75F-89C43CD02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720BE-36D8-44DB-9E7C-C91C99555A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6563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04E351-EBF4-455B-A0AF-F31A607AC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D5DEC12-27EB-4DE4-B1DD-1CB2A48F3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A068D-CABB-471E-8A78-D7F5A57860A5}" type="datetimeFigureOut">
              <a:rPr lang="ru-RU" smtClean="0"/>
              <a:t>16.03.2023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16B749F-363B-41D7-AE22-E1EC2C890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A1DE692-FFA2-448B-8C61-9D258C73E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720BE-36D8-44DB-9E7C-C91C99555A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516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58DE3863-4C56-4708-B8D3-65B7090CD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A068D-CABB-471E-8A78-D7F5A57860A5}" type="datetimeFigureOut">
              <a:rPr lang="ru-RU" smtClean="0"/>
              <a:t>16.03.2023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4276593F-E74D-4E49-892F-BE31D1442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3391E68-40AB-40B1-A4E4-888AC1AAE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720BE-36D8-44DB-9E7C-C91C99555A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9020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8BBB29-90BB-427B-9C43-CEAE613920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980814B-C1D4-4CF5-A614-0033694968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62B091D-D42D-487A-A5C5-35F99A67A7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1ABB8C6-BF98-4FE5-84DE-CC05E1D57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A068D-CABB-471E-8A78-D7F5A57860A5}" type="datetimeFigureOut">
              <a:rPr lang="ru-RU" smtClean="0"/>
              <a:t>16.03.2023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03C0293-4A93-4B8B-B113-521D48C8F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8353356-4EB9-4CF5-BF84-B09C35516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720BE-36D8-44DB-9E7C-C91C99555A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1824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F1E59E-CA1D-45AB-882D-486BAE701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3C909C83-FC25-4B1E-B449-D440DA26A9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6D910A3-56C9-4788-AABF-3664E769B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EBDB237-518F-47F5-8358-D7E09ECF1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A068D-CABB-471E-8A78-D7F5A57860A5}" type="datetimeFigureOut">
              <a:rPr lang="ru-RU" smtClean="0"/>
              <a:t>16.03.2023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5A8E617-B2C1-4586-834E-E98F78232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AFF7720-1863-4269-9CF1-3B808B7E5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720BE-36D8-44DB-9E7C-C91C99555A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5271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4A8218-4DA7-4F9D-B182-169BEE943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61BF0FF-4E5F-413A-A109-DFEA7DE03C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CB76CB8-7E17-47CF-B372-D680CF99EE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A068D-CABB-471E-8A78-D7F5A57860A5}" type="datetimeFigureOut">
              <a:rPr lang="ru-RU" smtClean="0"/>
              <a:t>16.03.2023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B6D42F0-EF5C-445E-A958-0ADD40FC38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3D49A1E-04EA-41DF-871D-0DBACC5D67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E720BE-36D8-44DB-9E7C-C91C99555A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5438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97B45E-1190-4E72-A949-BE98887B84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/>
              <a:t>Презентации нет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6FCA719-85FE-4250-9771-F612FB4E3E1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269446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Широкоэкранный</PresentationFormat>
  <Paragraphs>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Презентации нет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Презентации нет</dc:title>
  <dc:creator>Сыромятников Петр Кузьмич</dc:creator>
  <cp:lastModifiedBy>Сыромятников Петр Кузьмич</cp:lastModifiedBy>
  <cp:revision>1</cp:revision>
  <dcterms:created xsi:type="dcterms:W3CDTF">2023-03-16T05:59:35Z</dcterms:created>
  <dcterms:modified xsi:type="dcterms:W3CDTF">2023-03-16T05:59:46Z</dcterms:modified>
</cp:coreProperties>
</file>