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1KS5JiqiJ8dYBlFafd7YH4Hcj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881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7" name="Google Shape;27;p1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0" name="Google Shape;30;p1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1" name="Google Shape;31;p1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2" name="Google Shape;32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7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3" name="Google Shape;103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8" name="Google Shape;118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1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1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199212" y="1512916"/>
            <a:ext cx="2992788" cy="3552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66253" y="300403"/>
            <a:ext cx="12025747" cy="687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600" b="1" dirty="0">
                <a:solidFill>
                  <a:schemeClr val="dk1"/>
                </a:solidFill>
              </a:rPr>
              <a:t>Наименование проекта: Индикатор звука</a:t>
            </a:r>
            <a:br>
              <a:rPr lang="ru-RU" sz="3600" b="1" dirty="0">
                <a:solidFill>
                  <a:schemeClr val="dk1"/>
                </a:solidFill>
              </a:rPr>
            </a:br>
            <a:r>
              <a:rPr lang="ru-RU" sz="3200" b="1" dirty="0">
                <a:solidFill>
                  <a:schemeClr val="dk1"/>
                </a:solidFill>
              </a:rPr>
              <a:t/>
            </a:r>
            <a:br>
              <a:rPr lang="ru-RU" sz="3200" b="1" dirty="0">
                <a:solidFill>
                  <a:schemeClr val="dk1"/>
                </a:solidFill>
              </a:rPr>
            </a:br>
            <a:r>
              <a:rPr lang="ru-RU" sz="3000" b="1" dirty="0">
                <a:solidFill>
                  <a:schemeClr val="dk1"/>
                </a:solidFill>
              </a:rPr>
              <a:t>Название команды: Интеллектуалы </a:t>
            </a:r>
            <a:br>
              <a:rPr lang="ru-RU" sz="3000" b="1" dirty="0">
                <a:solidFill>
                  <a:schemeClr val="dk1"/>
                </a:solidFill>
              </a:rPr>
            </a:br>
            <a:r>
              <a:rPr lang="ru-RU" sz="3000" b="1" dirty="0">
                <a:solidFill>
                  <a:schemeClr val="dk1"/>
                </a:solidFill>
              </a:rPr>
              <a:t/>
            </a:r>
            <a:br>
              <a:rPr lang="ru-RU" sz="3000" b="1" dirty="0">
                <a:solidFill>
                  <a:schemeClr val="dk1"/>
                </a:solidFill>
              </a:rPr>
            </a:br>
            <a:r>
              <a:rPr lang="ru-RU" sz="3000" b="1" dirty="0" smtClean="0">
                <a:solidFill>
                  <a:schemeClr val="dk1"/>
                </a:solidFill>
              </a:rPr>
              <a:t>Участник: </a:t>
            </a:r>
            <a:r>
              <a:rPr lang="ru-RU" sz="3000" b="1" dirty="0">
                <a:solidFill>
                  <a:schemeClr val="dk1"/>
                </a:solidFill>
              </a:rPr>
              <a:t/>
            </a:r>
            <a:br>
              <a:rPr lang="ru-RU" sz="3000" b="1" dirty="0">
                <a:solidFill>
                  <a:schemeClr val="dk1"/>
                </a:solidFill>
              </a:rPr>
            </a:br>
            <a:r>
              <a:rPr lang="ru-RU" sz="3000" i="1" dirty="0" smtClean="0">
                <a:solidFill>
                  <a:schemeClr val="dk1"/>
                </a:solidFill>
              </a:rPr>
              <a:t>Семенов Андрей</a:t>
            </a:r>
            <a:br>
              <a:rPr lang="ru-RU" sz="3000" i="1" dirty="0" smtClean="0">
                <a:solidFill>
                  <a:schemeClr val="dk1"/>
                </a:solidFill>
              </a:rPr>
            </a:br>
            <a:r>
              <a:rPr lang="ru-RU" sz="3000" i="1" dirty="0" err="1" smtClean="0">
                <a:solidFill>
                  <a:schemeClr val="dk1"/>
                </a:solidFill>
              </a:rPr>
              <a:t>Зобков</a:t>
            </a:r>
            <a:r>
              <a:rPr lang="ru-RU" sz="3000" i="1" dirty="0" smtClean="0">
                <a:solidFill>
                  <a:schemeClr val="dk1"/>
                </a:solidFill>
              </a:rPr>
              <a:t> Кузьма</a:t>
            </a:r>
            <a:r>
              <a:rPr lang="ru-RU" sz="3000" dirty="0">
                <a:solidFill>
                  <a:schemeClr val="dk1"/>
                </a:solidFill>
              </a:rPr>
              <a:t/>
            </a:r>
            <a:br>
              <a:rPr lang="ru-RU" sz="3000" dirty="0">
                <a:solidFill>
                  <a:schemeClr val="dk1"/>
                </a:solidFill>
              </a:rPr>
            </a:br>
            <a:r>
              <a:rPr lang="ru-RU" sz="3000" b="1" dirty="0">
                <a:solidFill>
                  <a:schemeClr val="dk1"/>
                </a:solidFill>
              </a:rPr>
              <a:t>Руководитель:</a:t>
            </a:r>
            <a:br>
              <a:rPr lang="ru-RU" sz="3000" b="1" dirty="0">
                <a:solidFill>
                  <a:schemeClr val="dk1"/>
                </a:solidFill>
              </a:rPr>
            </a:br>
            <a:r>
              <a:rPr lang="ru-RU" sz="3000" i="1" dirty="0" smtClean="0">
                <a:solidFill>
                  <a:schemeClr val="dk1"/>
                </a:solidFill>
              </a:rPr>
              <a:t>Лаврова Ксения Александровна</a:t>
            </a:r>
            <a:r>
              <a:rPr lang="ru-RU" sz="3000" i="1" dirty="0">
                <a:solidFill>
                  <a:schemeClr val="dk1"/>
                </a:solidFill>
              </a:rPr>
              <a:t/>
            </a:r>
            <a:br>
              <a:rPr lang="ru-RU" sz="3000" i="1" dirty="0">
                <a:solidFill>
                  <a:schemeClr val="dk1"/>
                </a:solidFill>
              </a:rPr>
            </a:br>
            <a:r>
              <a:rPr lang="ru-RU" sz="3000" i="1" dirty="0">
                <a:solidFill>
                  <a:schemeClr val="dk1"/>
                </a:solidFill>
              </a:rPr>
              <a:t/>
            </a:r>
            <a:br>
              <a:rPr lang="ru-RU" sz="3000" i="1" dirty="0">
                <a:solidFill>
                  <a:schemeClr val="dk1"/>
                </a:solidFill>
              </a:rPr>
            </a:br>
            <a:r>
              <a:rPr lang="ru-RU" sz="3000" dirty="0">
                <a:solidFill>
                  <a:schemeClr val="dk1"/>
                </a:solidFill>
              </a:rPr>
              <a:t/>
            </a:r>
            <a:br>
              <a:rPr lang="ru-RU" sz="3000" dirty="0">
                <a:solidFill>
                  <a:schemeClr val="dk1"/>
                </a:solidFill>
              </a:rPr>
            </a:br>
            <a:endParaRPr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1797666" y="464457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b="1">
                <a:solidFill>
                  <a:schemeClr val="dk1"/>
                </a:solidFill>
              </a:rPr>
              <a:t>Электрическая схема (упрощённая)</a:t>
            </a:r>
            <a:endParaRPr/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r="3674" b="9564"/>
          <a:stretch/>
        </p:blipFill>
        <p:spPr>
          <a:xfrm>
            <a:off x="827314" y="1549399"/>
            <a:ext cx="9956799" cy="495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10803466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b="1" dirty="0">
                <a:solidFill>
                  <a:schemeClr val="dk1"/>
                </a:solidFill>
              </a:rPr>
              <a:t>      Блок схема принципа будущего робота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F456F3D-D000-4138-8524-508B2E9AA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58" y="1270000"/>
            <a:ext cx="9397217" cy="54012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690123" y="430300"/>
            <a:ext cx="109854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ru-RU" b="1">
                <a:solidFill>
                  <a:schemeClr val="dk1"/>
                </a:solidFill>
              </a:rPr>
              <a:t>Фотографии проекта</a:t>
            </a:r>
            <a:endParaRPr b="1"/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 t="15519" b="8633"/>
          <a:stretch/>
        </p:blipFill>
        <p:spPr>
          <a:xfrm>
            <a:off x="271385" y="1226113"/>
            <a:ext cx="5143500" cy="520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4523" y="1401579"/>
            <a:ext cx="5956092" cy="446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338697" y="417500"/>
            <a:ext cx="115146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ru-RU" b="1" dirty="0">
                <a:solidFill>
                  <a:schemeClr val="dk1"/>
                </a:solidFill>
              </a:rPr>
              <a:t>Перспективы дальнейшего развития проекта</a:t>
            </a:r>
            <a:endParaRPr b="1" dirty="0"/>
          </a:p>
        </p:txBody>
      </p:sp>
      <p:sp>
        <p:nvSpPr>
          <p:cNvPr id="227" name="Google Shape;227;p14"/>
          <p:cNvSpPr txBox="1">
            <a:spLocks noGrp="1"/>
          </p:cNvSpPr>
          <p:nvPr>
            <p:ph type="body" idx="1"/>
          </p:nvPr>
        </p:nvSpPr>
        <p:spPr>
          <a:xfrm>
            <a:off x="677323" y="1885071"/>
            <a:ext cx="11175974" cy="415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AutoNum type="arabicParenR"/>
            </a:pPr>
            <a:r>
              <a:rPr lang="ru-RU" sz="2800" dirty="0">
                <a:solidFill>
                  <a:srgbClr val="404040"/>
                </a:solidFill>
              </a:rPr>
              <a:t>В будущем будет разработана роботизированная платформа (робот помощник)</a:t>
            </a:r>
            <a:endParaRPr sz="2800" dirty="0">
              <a:solidFill>
                <a:srgbClr val="404040"/>
              </a:solidFill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AutoNum type="arabicParenR"/>
            </a:pPr>
            <a:r>
              <a:rPr lang="ru-RU" sz="2800" dirty="0">
                <a:solidFill>
                  <a:srgbClr val="404040"/>
                </a:solidFill>
              </a:rPr>
              <a:t>Также хотелось бы доработать индикацию звука при помощи пьезоэлектрического излучателя.</a:t>
            </a:r>
            <a:endParaRPr sz="2800" dirty="0">
              <a:solidFill>
                <a:srgbClr val="404040"/>
              </a:solidFill>
            </a:endParaRPr>
          </a:p>
          <a:p>
            <a:pPr marL="457200" lvl="0" indent="-320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AutoNum type="arabicParenR"/>
            </a:pPr>
            <a:r>
              <a:rPr lang="ru-RU" sz="2800" dirty="0">
                <a:solidFill>
                  <a:srgbClr val="404040"/>
                </a:solidFill>
              </a:rPr>
              <a:t>Провести испытания. Затем после успешных испытаний попробовать внедрить данного робота в реальную жизнь.</a:t>
            </a:r>
            <a:endParaRPr sz="2800" dirty="0">
              <a:solidFill>
                <a:srgbClr val="404040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1797666" y="249836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5400" b="1">
                <a:solidFill>
                  <a:schemeClr val="dk1"/>
                </a:solidFill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575734" y="464457"/>
            <a:ext cx="1122438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b="1">
                <a:solidFill>
                  <a:schemeClr val="dk1"/>
                </a:solidFill>
              </a:rPr>
              <a:t>Проблема, на решение которой направлен проект</a:t>
            </a:r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575734" y="1785257"/>
            <a:ext cx="11514666" cy="455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3716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4864"/>
              <a:buNone/>
            </a:pPr>
            <a:r>
              <a:rPr lang="ru-RU" sz="2400" dirty="0"/>
              <a:t>При возникновении различных ЧС</a:t>
            </a:r>
            <a:r>
              <a:rPr lang="en-US" sz="2400" dirty="0"/>
              <a:t>, </a:t>
            </a:r>
            <a:r>
              <a:rPr lang="ru-RU" sz="2400" dirty="0"/>
              <a:t>приходится проводить аварийно-спасательные и другие неотложные работы, направленные на спасение жизни и сохранение здоровья людей, а также на снижение размеров ущерба окружающей среде и материальных потерь. С технологическим развитием человечества изменился характер чрезвычайных ситуаций, способы их ликвидации и возможности проведения спасательных работ. </a:t>
            </a:r>
            <a:endParaRPr dirty="0"/>
          </a:p>
          <a:p>
            <a:pPr marL="13716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4864"/>
              <a:buNone/>
            </a:pPr>
            <a:r>
              <a:rPr lang="ru-RU" sz="2400" dirty="0"/>
              <a:t>Нужны роботы, которые смогут по звуку определить, где под землей находиться человек.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>
            <a:spLocks noGrp="1"/>
          </p:cNvSpPr>
          <p:nvPr>
            <p:ph type="body" idx="1"/>
          </p:nvPr>
        </p:nvSpPr>
        <p:spPr>
          <a:xfrm>
            <a:off x="1369751" y="1252026"/>
            <a:ext cx="10241678" cy="344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ru-RU" sz="2400" dirty="0">
                <a:solidFill>
                  <a:schemeClr val="dk1"/>
                </a:solidFill>
              </a:rPr>
              <a:t>Мы проанализировали рынок, есть очень много роботов спасателей, но нет робота спасателя с индикацией звука (с датчиками звука).</a:t>
            </a:r>
            <a:endParaRPr dirty="0"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905739" y="368041"/>
            <a:ext cx="10908890" cy="73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ru-RU" b="1">
                <a:solidFill>
                  <a:schemeClr val="dk1"/>
                </a:solidFill>
              </a:rPr>
              <a:t>Существующие способы решения данной проблемы</a:t>
            </a: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C0902C6-5E50-457D-9549-597877B44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73" y="2397199"/>
            <a:ext cx="4144176" cy="3208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6CC629-0CE4-415A-91BF-6C987314F969}"/>
              </a:ext>
            </a:extLst>
          </p:cNvPr>
          <p:cNvSpPr txBox="1"/>
          <p:nvPr/>
        </p:nvSpPr>
        <p:spPr>
          <a:xfrm>
            <a:off x="1048473" y="5643728"/>
            <a:ext cx="4144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    Робот пожарный МЧС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CC91C4E-EE94-4A68-984F-DA8C58F70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757" y="2397199"/>
            <a:ext cx="4487798" cy="320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2E7DFC-4B81-4CB4-899E-F29D4B09DC25}"/>
              </a:ext>
            </a:extLst>
          </p:cNvPr>
          <p:cNvSpPr txBox="1"/>
          <p:nvPr/>
        </p:nvSpPr>
        <p:spPr>
          <a:xfrm>
            <a:off x="6758735" y="5643728"/>
            <a:ext cx="332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Робот спасатель на водах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274" y="621260"/>
            <a:ext cx="2548133" cy="269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905739" y="368041"/>
            <a:ext cx="8596668" cy="73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ru-RU" b="1">
                <a:solidFill>
                  <a:schemeClr val="dk1"/>
                </a:solidFill>
              </a:rPr>
              <a:t>Цели и задачи проекта</a:t>
            </a:r>
            <a:endParaRPr/>
          </a:p>
        </p:txBody>
      </p:sp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688290" y="3138118"/>
            <a:ext cx="10815419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2800" b="1" i="1">
                <a:solidFill>
                  <a:schemeClr val="dk1"/>
                </a:solidFill>
              </a:rPr>
              <a:t>Цель</a:t>
            </a:r>
            <a:r>
              <a:rPr lang="ru-RU" sz="2800">
                <a:solidFill>
                  <a:schemeClr val="dk1"/>
                </a:solidFill>
              </a:rPr>
              <a:t> — разработать индикатор звука для робота помощника.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 b="1" i="1">
                <a:solidFill>
                  <a:schemeClr val="dk1"/>
                </a:solidFill>
              </a:rPr>
              <a:t>Задачи</a:t>
            </a:r>
            <a:r>
              <a:rPr lang="ru-RU" sz="2800">
                <a:solidFill>
                  <a:schemeClr val="dk1"/>
                </a:solidFill>
              </a:rPr>
              <a:t>: наше устройство должно улавливать звуковые волны. Также в зависимости от интенсивности звука производить индикацию на светодиодную панель. И затем производить индикацию звука при помощи пьезоэлектрического излучателя.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677334" y="335280"/>
            <a:ext cx="10981266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ru-RU" dirty="0">
                <a:solidFill>
                  <a:schemeClr val="dk1"/>
                </a:solidFill>
              </a:rPr>
              <a:t>Описание проектного решения (актуальность, назначение) </a:t>
            </a:r>
            <a:endParaRPr dirty="0"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1"/>
          </p:nvPr>
        </p:nvSpPr>
        <p:spPr>
          <a:xfrm>
            <a:off x="224436" y="2433710"/>
            <a:ext cx="11743128" cy="341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ru-RU" sz="24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ru-RU" sz="3200" i="1" dirty="0">
                <a:solidFill>
                  <a:schemeClr val="dk1"/>
                </a:solidFill>
              </a:rPr>
              <a:t>Актуальность: </a:t>
            </a:r>
            <a:r>
              <a:rPr lang="ru-RU" sz="3200" dirty="0">
                <a:solidFill>
                  <a:schemeClr val="dk1"/>
                </a:solidFill>
              </a:rPr>
              <a:t>Чтобы снизить риски при аварийно-спасательных работах, так как роботы выполняют более качественно свою работу и безопасны для спасателе и пострадавших  </a:t>
            </a:r>
            <a:endParaRPr sz="3200" dirty="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ru-RU" sz="3200" i="1" dirty="0">
                <a:solidFill>
                  <a:schemeClr val="dk1"/>
                </a:solidFill>
              </a:rPr>
              <a:t>Назначение: </a:t>
            </a:r>
            <a:r>
              <a:rPr lang="ru-RU" sz="3200" dirty="0">
                <a:solidFill>
                  <a:schemeClr val="dk1"/>
                </a:solidFill>
              </a:rPr>
              <a:t>Помощь при аварийно-спасательных работ.</a:t>
            </a:r>
            <a:endParaRPr sz="3200" i="1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9015BB-9DB9-4703-B789-C20848BB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32" y="196948"/>
            <a:ext cx="9310728" cy="14911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      </a:t>
            </a:r>
            <a:r>
              <a:rPr lang="ru-RU" sz="4000" dirty="0">
                <a:solidFill>
                  <a:schemeClr val="dk1"/>
                </a:solidFill>
              </a:rPr>
              <a:t>Описание проектного решения     (практическое применение, новизна) </a:t>
            </a: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67CCB5-8473-4881-9F27-3B304D7BF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402" y="1828799"/>
            <a:ext cx="11008229" cy="4550187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90C226"/>
              </a:buClr>
              <a:buSzPct val="80000"/>
              <a:buNone/>
            </a:pPr>
            <a:r>
              <a:rPr lang="ru-RU" sz="2400" i="1" dirty="0">
                <a:solidFill>
                  <a:srgbClr val="000000"/>
                </a:solidFill>
              </a:rPr>
              <a:t>Практическое применение: </a:t>
            </a:r>
            <a:endParaRPr lang="ru-RU" sz="2400" dirty="0"/>
          </a:p>
          <a:p>
            <a:pPr marL="0" lvl="0" indent="0" algn="just">
              <a:buClr>
                <a:srgbClr val="90C226"/>
              </a:buClr>
              <a:buSzPct val="80000"/>
              <a:buNone/>
            </a:pPr>
            <a:r>
              <a:rPr lang="ru-RU" sz="2400" dirty="0">
                <a:solidFill>
                  <a:srgbClr val="000000"/>
                </a:solidFill>
              </a:rPr>
              <a:t>Идея проекта заключается в эффективности применения роботизированных систем при аварийно-спасательных работах, так как роботы смогут спасти людей в тех ситуациях, когда обычный спасатель бессилен. В таких ситуациях когда необходимо определить место нахождения пострадавших только по звуку, наш проект позволит свести к минимуму степень риска для пострадавших, так как роботы позволяют использовать «безлюдные» технологии.</a:t>
            </a:r>
            <a:endParaRPr lang="ru-RU" sz="2400" dirty="0"/>
          </a:p>
          <a:p>
            <a:pPr marL="0" lvl="0" indent="0" algn="just">
              <a:buClr>
                <a:srgbClr val="90C226"/>
              </a:buClr>
              <a:buSzPct val="80000"/>
              <a:buNone/>
            </a:pPr>
            <a:r>
              <a:rPr lang="ru-RU" sz="2400" i="1" dirty="0">
                <a:solidFill>
                  <a:srgbClr val="000000"/>
                </a:solidFill>
              </a:rPr>
              <a:t>Новизна: </a:t>
            </a:r>
            <a:r>
              <a:rPr lang="ru-RU" sz="2400" dirty="0">
                <a:solidFill>
                  <a:srgbClr val="000000"/>
                </a:solidFill>
              </a:rPr>
              <a:t>Данных роботов еще нет, этим и обусловлена новизна проекта.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18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1074541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b="1">
                <a:solidFill>
                  <a:schemeClr val="dk1"/>
                </a:solidFill>
              </a:rPr>
              <a:t>Этапы разработки</a:t>
            </a: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body" idx="1"/>
          </p:nvPr>
        </p:nvSpPr>
        <p:spPr>
          <a:xfrm>
            <a:off x="677334" y="1484295"/>
            <a:ext cx="10745410" cy="476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ru-RU" sz="2400" dirty="0"/>
              <a:t>1) Изучение аналогов данного проекта;</a:t>
            </a:r>
          </a:p>
          <a:p>
            <a:pPr marL="13716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ru-RU" sz="2400" dirty="0"/>
              <a:t>2) Создание блок схемы (см. в разделе Информация о проекте);</a:t>
            </a:r>
          </a:p>
          <a:p>
            <a:pPr marL="13716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ru-RU" sz="2400" dirty="0"/>
              <a:t>3) Разработка индикатора звука на основе </a:t>
            </a:r>
            <a:r>
              <a:rPr lang="ru-RU" sz="2400" dirty="0" err="1"/>
              <a:t>Arduino</a:t>
            </a:r>
            <a:r>
              <a:rPr lang="ru-RU" sz="2400" dirty="0"/>
              <a:t>;</a:t>
            </a:r>
          </a:p>
          <a:p>
            <a:pPr marL="13716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ru-RU" sz="2400" dirty="0"/>
              <a:t>4) Сборка:</a:t>
            </a:r>
            <a:endParaRPr dirty="0"/>
          </a:p>
          <a:p>
            <a:pPr marL="13716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ru-RU" sz="2400" dirty="0"/>
              <a:t>4.1) Пайка электрических элементы;</a:t>
            </a:r>
            <a:endParaRPr dirty="0"/>
          </a:p>
          <a:p>
            <a:pPr marL="13716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ru-RU" sz="2400" dirty="0"/>
              <a:t>4.2) Проектировка корпуса для индикатора звука и отправление его в лазерный станок;</a:t>
            </a:r>
            <a:endParaRPr dirty="0"/>
          </a:p>
          <a:p>
            <a:pPr marL="13716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ru-RU" sz="2400" dirty="0"/>
              <a:t>4.3) Сборка корпуса, программирование, а также тестирование устройства.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1980289" y="2768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b="1">
                <a:solidFill>
                  <a:schemeClr val="dk1"/>
                </a:solidFill>
              </a:rPr>
              <a:t>Информация о проекте</a:t>
            </a:r>
            <a:endParaRPr/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35562" y="2739075"/>
            <a:ext cx="7320826" cy="41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431150" y="161375"/>
            <a:ext cx="115134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ru-RU" b="1">
                <a:solidFill>
                  <a:schemeClr val="dk1"/>
                </a:solidFill>
              </a:rPr>
              <a:t>Схематическое представление работы представляемого проектного решения</a:t>
            </a:r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EF4CD67-F049-4E19-8D10-65774A36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2" y="1294228"/>
            <a:ext cx="10733650" cy="54023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417</Words>
  <Application>Microsoft Office PowerPoint</Application>
  <PresentationFormat>Произвольный</PresentationFormat>
  <Paragraphs>38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Наименование проекта: Индикатор звука  Название команды: Интеллектуалы   Участник:  Семенов Андрей Зобков Кузьма Руководитель: Лаврова Ксения Александровна   </vt:lpstr>
      <vt:lpstr>Проблема, на решение которой направлен проект</vt:lpstr>
      <vt:lpstr>Существующие способы решения данной проблемы</vt:lpstr>
      <vt:lpstr>Цели и задачи проекта</vt:lpstr>
      <vt:lpstr>Описание проектного решения (актуальность, назначение) </vt:lpstr>
      <vt:lpstr>      Описание проектного решения     (практическое применение, новизна) </vt:lpstr>
      <vt:lpstr>Этапы разработки</vt:lpstr>
      <vt:lpstr>Информация о проекте</vt:lpstr>
      <vt:lpstr>Схематическое представление работы представляемого проектного решения</vt:lpstr>
      <vt:lpstr>Электрическая схема (упрощённая)</vt:lpstr>
      <vt:lpstr>      Блок схема принципа будущего робота</vt:lpstr>
      <vt:lpstr>Фотографии проекта</vt:lpstr>
      <vt:lpstr>Перспективы дальнейшего развития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проекта: Индикатор звука  Название команды: Интеллектуалы   Участники:  Харченко Ева Александровна – генератор идей, проектировщик  Козлов Николай Александрович – сборщик,  программист Руководитель: Мухамадиева Анжелика Ринатовна  Название учебного заведения: ДТ «Кванториум»  г. Магнитогорск – филиал ГБУ ДО «ДЮТТ Челябинской области»</dc:title>
  <dc:creator>Анжелика</dc:creator>
  <cp:lastModifiedBy>Teacher_200</cp:lastModifiedBy>
  <cp:revision>11</cp:revision>
  <dcterms:modified xsi:type="dcterms:W3CDTF">2023-02-06T09:00:52Z</dcterms:modified>
</cp:coreProperties>
</file>