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0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9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36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40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51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98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73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3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1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8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3A6364-B3BD-4A41-8346-0B30B5F145E2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46E5B30-A329-49A9-9C41-DEFCBA5C777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90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Устройство автоматической раздачи </a:t>
            </a:r>
            <a:r>
              <a:rPr lang="ru-RU" dirty="0" smtClean="0"/>
              <a:t>еды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ГБОУ СОШ №324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52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Разработать устройство автоматической раздачи еды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2462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1. Разработать конструкцию устройства</a:t>
            </a:r>
          </a:p>
          <a:p>
            <a:r>
              <a:rPr lang="ru-RU" sz="4400" dirty="0" smtClean="0"/>
              <a:t>2. Разработать блок-схему программы</a:t>
            </a:r>
          </a:p>
          <a:p>
            <a:r>
              <a:rPr lang="ru-RU" sz="4400" dirty="0" smtClean="0"/>
              <a:t>3. Разработать программу по блок-схеме</a:t>
            </a:r>
          </a:p>
          <a:p>
            <a:r>
              <a:rPr lang="ru-RU" sz="4400" dirty="0" smtClean="0"/>
              <a:t>4. Произвести проверку готового устройства на работоспособность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907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Применение устройства для автоматической раздачи питания в заведениях общественного питания позволит сократить время обслуживания клиентов  и облегчит работу персонала.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7110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799" y="0"/>
            <a:ext cx="10058400" cy="1450757"/>
          </a:xfrm>
        </p:spPr>
        <p:txBody>
          <a:bodyPr/>
          <a:lstStyle/>
          <a:p>
            <a:r>
              <a:rPr lang="ru-RU" dirty="0" smtClean="0"/>
              <a:t>Конструкция устройства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1824739"/>
            <a:ext cx="4123222" cy="4426772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511903" y="2026445"/>
            <a:ext cx="5613296" cy="4023360"/>
          </a:xfrm>
        </p:spPr>
        <p:txBody>
          <a:bodyPr>
            <a:normAutofit fontScale="92500" lnSpcReduction="10000"/>
          </a:bodyPr>
          <a:lstStyle/>
          <a:p>
            <a:r>
              <a:rPr lang="ru-RU" sz="4400" dirty="0" smtClean="0"/>
              <a:t>1. Блок управления </a:t>
            </a:r>
            <a:r>
              <a:rPr lang="en-US" sz="4400" dirty="0" smtClean="0"/>
              <a:t>Lego EV3</a:t>
            </a:r>
          </a:p>
          <a:p>
            <a:r>
              <a:rPr lang="en-US" sz="4400" dirty="0" smtClean="0"/>
              <a:t>2</a:t>
            </a:r>
            <a:r>
              <a:rPr lang="ru-RU" sz="4400" dirty="0" smtClean="0"/>
              <a:t>. Два больших мотора</a:t>
            </a:r>
          </a:p>
          <a:p>
            <a:r>
              <a:rPr lang="ru-RU" sz="4400" dirty="0" smtClean="0"/>
              <a:t>3. Два средних мотора</a:t>
            </a:r>
          </a:p>
          <a:p>
            <a:r>
              <a:rPr lang="ru-RU" sz="4400" dirty="0" smtClean="0"/>
              <a:t>4. Датчик цвета</a:t>
            </a:r>
          </a:p>
          <a:p>
            <a:r>
              <a:rPr lang="ru-RU" sz="4400" dirty="0" smtClean="0"/>
              <a:t>5. Датчик касания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3631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Блок-схема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209" y="750724"/>
            <a:ext cx="6456783" cy="513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3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20" y="1984327"/>
            <a:ext cx="11860280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02044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89</Words>
  <Application>Microsoft Office PowerPoint</Application>
  <PresentationFormat>Широкоэкранный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Устройство автоматической раздачи еды</vt:lpstr>
      <vt:lpstr>Цель работы</vt:lpstr>
      <vt:lpstr>Задачи</vt:lpstr>
      <vt:lpstr>Актуальность</vt:lpstr>
      <vt:lpstr>Конструкция устройства</vt:lpstr>
      <vt:lpstr>Блок-схема</vt:lpstr>
      <vt:lpstr>Программа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Автоматический раздатчик еды</dc:title>
  <dc:creator>Господин</dc:creator>
  <cp:lastModifiedBy>Господин</cp:lastModifiedBy>
  <cp:revision>9</cp:revision>
  <dcterms:created xsi:type="dcterms:W3CDTF">2023-01-13T06:45:37Z</dcterms:created>
  <dcterms:modified xsi:type="dcterms:W3CDTF">2023-01-13T07:31:15Z</dcterms:modified>
</cp:coreProperties>
</file>