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17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7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96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26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62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0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68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39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9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08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BDD77-311D-4B3F-83E7-52DA5849747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250B0-9749-4734-A163-B9F2412BF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13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234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</dc:creator>
  <cp:lastModifiedBy>К</cp:lastModifiedBy>
  <cp:revision>1</cp:revision>
  <dcterms:created xsi:type="dcterms:W3CDTF">2022-11-10T08:19:59Z</dcterms:created>
  <dcterms:modified xsi:type="dcterms:W3CDTF">2022-11-10T08:20:42Z</dcterms:modified>
</cp:coreProperties>
</file>