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9" r:id="rId4"/>
    <p:sldId id="270" r:id="rId5"/>
    <p:sldId id="271" r:id="rId6"/>
    <p:sldId id="272" r:id="rId7"/>
    <p:sldId id="267" r:id="rId8"/>
    <p:sldId id="263" r:id="rId9"/>
    <p:sldId id="264" r:id="rId10"/>
    <p:sldId id="273" r:id="rId11"/>
    <p:sldId id="265" r:id="rId12"/>
    <p:sldId id="266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4CB0-9546-437E-8AA9-9651491B920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FE-13A2-4B2C-B69B-8E3DF1838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3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4CB0-9546-437E-8AA9-9651491B920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FE-13A2-4B2C-B69B-8E3DF1838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0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4CB0-9546-437E-8AA9-9651491B920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FE-13A2-4B2C-B69B-8E3DF183850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875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4CB0-9546-437E-8AA9-9651491B920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FE-13A2-4B2C-B69B-8E3DF1838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68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4CB0-9546-437E-8AA9-9651491B920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FE-13A2-4B2C-B69B-8E3DF183850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82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4CB0-9546-437E-8AA9-9651491B920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FE-13A2-4B2C-B69B-8E3DF1838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4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4CB0-9546-437E-8AA9-9651491B920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FE-13A2-4B2C-B69B-8E3DF1838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58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4CB0-9546-437E-8AA9-9651491B920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FE-13A2-4B2C-B69B-8E3DF1838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0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4CB0-9546-437E-8AA9-9651491B920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FE-13A2-4B2C-B69B-8E3DF1838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5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4CB0-9546-437E-8AA9-9651491B920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FE-13A2-4B2C-B69B-8E3DF1838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8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4CB0-9546-437E-8AA9-9651491B920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FE-13A2-4B2C-B69B-8E3DF1838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3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4CB0-9546-437E-8AA9-9651491B920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FE-13A2-4B2C-B69B-8E3DF1838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99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4CB0-9546-437E-8AA9-9651491B920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FE-13A2-4B2C-B69B-8E3DF1838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8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4CB0-9546-437E-8AA9-9651491B920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FE-13A2-4B2C-B69B-8E3DF1838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5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4CB0-9546-437E-8AA9-9651491B920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FE-13A2-4B2C-B69B-8E3DF1838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59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4CB0-9546-437E-8AA9-9651491B920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FE-13A2-4B2C-B69B-8E3DF1838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1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4CB0-9546-437E-8AA9-9651491B9206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2FBFFE-13A2-4B2C-B69B-8E3DF18385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7704" y="2008402"/>
            <a:ext cx="10248347" cy="1646302"/>
          </a:xfrm>
        </p:spPr>
        <p:txBody>
          <a:bodyPr/>
          <a:lstStyle/>
          <a:p>
            <a:r>
              <a:rPr lang="ru-RU" sz="7200" dirty="0" smtClean="0"/>
              <a:t>Команда «Технари»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3695" y="3313928"/>
            <a:ext cx="7766936" cy="109689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Россия, Мурманская область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8526" y="197650"/>
            <a:ext cx="784702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Транспортная</a:t>
            </a:r>
          </a:p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база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86" y="3951881"/>
            <a:ext cx="55547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Наставники: Басова Юлия Юрьевна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</a:t>
            </a:r>
            <a:r>
              <a:rPr lang="ru-RU" sz="2000" dirty="0" err="1" smtClean="0"/>
              <a:t>Тетенькина</a:t>
            </a:r>
            <a:r>
              <a:rPr lang="ru-RU" sz="2000" dirty="0" smtClean="0"/>
              <a:t> Анна Владимировна</a:t>
            </a:r>
          </a:p>
          <a:p>
            <a:r>
              <a:rPr lang="ru-RU" sz="2000" dirty="0" smtClean="0"/>
              <a:t>Участники: Осипов Григорий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Лукьянова Таисия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47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Датчики: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93371"/>
            <a:ext cx="9250437" cy="464799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Датчик движения; </a:t>
            </a:r>
          </a:p>
          <a:p>
            <a:r>
              <a:rPr lang="ru-RU" sz="3200" dirty="0" smtClean="0"/>
              <a:t>Датчик наклона;</a:t>
            </a:r>
          </a:p>
          <a:p>
            <a:r>
              <a:rPr lang="ru-RU" sz="3200" dirty="0" smtClean="0"/>
              <a:t>Датчик цвета/освещенности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Датчик касания.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3516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Объекты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6818"/>
            <a:ext cx="8596668" cy="5038496"/>
          </a:xfrm>
        </p:spPr>
        <p:txBody>
          <a:bodyPr>
            <a:noAutofit/>
          </a:bodyPr>
          <a:lstStyle/>
          <a:p>
            <a:r>
              <a:rPr lang="ru-RU" sz="2800" dirty="0"/>
              <a:t>К</a:t>
            </a:r>
            <a:r>
              <a:rPr lang="ru-RU" sz="2800" dirty="0" smtClean="0"/>
              <a:t>орабль</a:t>
            </a:r>
          </a:p>
          <a:p>
            <a:r>
              <a:rPr lang="ru-RU" sz="2800" dirty="0" smtClean="0"/>
              <a:t>Подъемный кран</a:t>
            </a:r>
          </a:p>
          <a:p>
            <a:r>
              <a:rPr lang="ru-RU" sz="2800" dirty="0" smtClean="0"/>
              <a:t>Вилочный погрузчик</a:t>
            </a:r>
          </a:p>
          <a:p>
            <a:r>
              <a:rPr lang="ru-RU" sz="2800" dirty="0" smtClean="0"/>
              <a:t>Самосвал</a:t>
            </a:r>
          </a:p>
          <a:p>
            <a:r>
              <a:rPr lang="ru-RU" sz="2800" dirty="0" smtClean="0"/>
              <a:t>Лифт</a:t>
            </a:r>
          </a:p>
          <a:p>
            <a:r>
              <a:rPr lang="ru-RU" sz="2800" dirty="0" smtClean="0"/>
              <a:t>Сортировочная лента</a:t>
            </a:r>
          </a:p>
          <a:p>
            <a:r>
              <a:rPr lang="ru-RU" sz="2800" dirty="0" smtClean="0"/>
              <a:t>Локомотив</a:t>
            </a:r>
          </a:p>
          <a:p>
            <a:r>
              <a:rPr lang="ru-RU" sz="2800" dirty="0" err="1" smtClean="0"/>
              <a:t>Квадрокоптер</a:t>
            </a:r>
            <a:endParaRPr lang="ru-RU" sz="2800" dirty="0" smtClean="0"/>
          </a:p>
          <a:p>
            <a:r>
              <a:rPr lang="ru-RU" sz="2800" dirty="0" smtClean="0"/>
              <a:t>Грузовики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473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Программы для механизмов: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8028" t="61639" r="16796" b="11549"/>
          <a:stretch/>
        </p:blipFill>
        <p:spPr>
          <a:xfrm>
            <a:off x="1842052" y="1457739"/>
            <a:ext cx="7431950" cy="54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990" t="12363" r="30954" b="6658"/>
          <a:stretch/>
        </p:blipFill>
        <p:spPr>
          <a:xfrm>
            <a:off x="543339" y="331304"/>
            <a:ext cx="4691270" cy="59237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6694" t="12726" r="16287" b="7020"/>
          <a:stretch/>
        </p:blipFill>
        <p:spPr>
          <a:xfrm>
            <a:off x="5565913" y="331304"/>
            <a:ext cx="6626087" cy="62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745" y="333829"/>
            <a:ext cx="5646056" cy="972457"/>
          </a:xfrm>
        </p:spPr>
        <p:txBody>
          <a:bodyPr>
            <a:noAutofit/>
          </a:bodyPr>
          <a:lstStyle/>
          <a:p>
            <a:r>
              <a:rPr lang="ru-RU" sz="5400" dirty="0" smtClean="0"/>
              <a:t>Исследование:</a:t>
            </a:r>
            <a:endParaRPr 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4416" t="18342" r="36454" b="14991"/>
          <a:stretch/>
        </p:blipFill>
        <p:spPr>
          <a:xfrm rot="5400000">
            <a:off x="3581872" y="-128733"/>
            <a:ext cx="5359559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Проблема: разобщенность разных видов транспорта в Мурманской области.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Пути решения:</a:t>
            </a:r>
          </a:p>
          <a:p>
            <a:pPr marL="0" indent="0">
              <a:buNone/>
            </a:pPr>
            <a:r>
              <a:rPr lang="ru-RU" dirty="0" smtClean="0"/>
              <a:t>1.Объединить </a:t>
            </a:r>
            <a:r>
              <a:rPr lang="ru-RU" dirty="0"/>
              <a:t>разные виды транспорта на одной базе  </a:t>
            </a:r>
          </a:p>
          <a:p>
            <a:pPr marL="0" indent="0">
              <a:buNone/>
            </a:pPr>
            <a:r>
              <a:rPr lang="ru-RU" dirty="0" smtClean="0"/>
              <a:t>2.Проложить </a:t>
            </a:r>
            <a:r>
              <a:rPr lang="ru-RU" dirty="0"/>
              <a:t>новые транспортные пути</a:t>
            </a:r>
          </a:p>
          <a:p>
            <a:pPr marL="0" indent="0">
              <a:buNone/>
            </a:pPr>
            <a:r>
              <a:rPr lang="ru-RU" dirty="0"/>
              <a:t>Но в условиях вечной мерзлоты на Кольском полуострове прокладывать новые </a:t>
            </a:r>
            <a:r>
              <a:rPr lang="ru-RU" dirty="0" smtClean="0"/>
              <a:t>транспортные </a:t>
            </a:r>
            <a:r>
              <a:rPr lang="ru-RU" dirty="0"/>
              <a:t>пути слишком </a:t>
            </a:r>
            <a:r>
              <a:rPr lang="ru-RU" dirty="0" smtClean="0"/>
              <a:t>дорого. Мы </a:t>
            </a:r>
            <a:r>
              <a:rPr lang="ru-RU" dirty="0"/>
              <a:t>построили модель базы, которая поможет объединить разные виды </a:t>
            </a:r>
            <a:r>
              <a:rPr lang="ru-RU" dirty="0" smtClean="0"/>
              <a:t>транспорта.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8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модель: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417" t="33741" r="36148" b="13723"/>
          <a:stretch/>
        </p:blipFill>
        <p:spPr>
          <a:xfrm>
            <a:off x="543338" y="1563757"/>
            <a:ext cx="5009323" cy="4956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4620" t="33379" r="35842" b="10462"/>
          <a:stretch/>
        </p:blipFill>
        <p:spPr>
          <a:xfrm>
            <a:off x="5564867" y="1563757"/>
            <a:ext cx="5646472" cy="49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250" t="19429" r="37472" b="17165"/>
          <a:stretch/>
        </p:blipFill>
        <p:spPr>
          <a:xfrm>
            <a:off x="2372138" y="1192696"/>
            <a:ext cx="6901863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базы: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7944" t="5299" r="22195" b="14809"/>
          <a:stretch/>
        </p:blipFill>
        <p:spPr>
          <a:xfrm rot="5400000">
            <a:off x="4061791" y="-443944"/>
            <a:ext cx="5433391" cy="894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91" y="0"/>
            <a:ext cx="12335691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4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Техническое описание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1" y="1594532"/>
            <a:ext cx="10493828" cy="388077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Для моделирования проекта нам понадобились</a:t>
            </a:r>
            <a:r>
              <a:rPr lang="en-US" sz="3200" dirty="0" smtClean="0"/>
              <a:t> </a:t>
            </a:r>
            <a:r>
              <a:rPr lang="ru-RU" sz="3200" dirty="0" smtClean="0"/>
              <a:t>конструкторы и ПО: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LEGO EV 3,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LEGO WEDO 2.0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9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93371"/>
            <a:ext cx="9250437" cy="464799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Зубчатая передача – сортировочная лента, лифт, </a:t>
            </a:r>
            <a:r>
              <a:rPr lang="ru-RU" sz="3200" dirty="0" smtClean="0"/>
              <a:t>самосвал</a:t>
            </a:r>
            <a:r>
              <a:rPr lang="ru-RU" sz="3200" dirty="0" smtClean="0"/>
              <a:t>, механизм движения подъемного крана</a:t>
            </a:r>
            <a:r>
              <a:rPr lang="ru-RU" sz="3200" dirty="0" smtClean="0"/>
              <a:t>; </a:t>
            </a:r>
            <a:endParaRPr lang="ru-RU" sz="3200" dirty="0" smtClean="0"/>
          </a:p>
          <a:p>
            <a:r>
              <a:rPr lang="ru-RU" sz="3200" dirty="0" smtClean="0"/>
              <a:t>Коническая передача – погрузчик, самосвал, подъемный кран, локомотив;</a:t>
            </a:r>
          </a:p>
          <a:p>
            <a:r>
              <a:rPr lang="ru-RU" sz="3200" dirty="0" smtClean="0"/>
              <a:t>Реечная передача – погрузчик, лифт ;</a:t>
            </a:r>
          </a:p>
          <a:p>
            <a:r>
              <a:rPr lang="ru-RU" sz="3200" dirty="0" smtClean="0"/>
              <a:t>Червячная передача-подъемный кран, сбрасыватели</a:t>
            </a:r>
            <a:r>
              <a:rPr lang="ru-RU" sz="3200" dirty="0" smtClean="0"/>
              <a:t>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3008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720</TotalTime>
  <Words>182</Words>
  <Application>Microsoft Office PowerPoint</Application>
  <PresentationFormat>Широкоэкранный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Команда «Технари»</vt:lpstr>
      <vt:lpstr>Исследование:</vt:lpstr>
      <vt:lpstr>Проблема: разобщенность разных видов транспорта в Мурманской области.</vt:lpstr>
      <vt:lpstr>Наша модель:</vt:lpstr>
      <vt:lpstr>Логистика</vt:lpstr>
      <vt:lpstr>Схема базы:</vt:lpstr>
      <vt:lpstr>Презентация PowerPoint</vt:lpstr>
      <vt:lpstr>Техническое описание проекта:</vt:lpstr>
      <vt:lpstr>МЕХАНИЗМЫ:</vt:lpstr>
      <vt:lpstr>Датчики:</vt:lpstr>
      <vt:lpstr>Объекты проекта:</vt:lpstr>
      <vt:lpstr>Программы для механизмов: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«PROFIKI»</dc:title>
  <dc:creator>Пользователь</dc:creator>
  <cp:lastModifiedBy>79021</cp:lastModifiedBy>
  <cp:revision>19</cp:revision>
  <dcterms:created xsi:type="dcterms:W3CDTF">2020-01-29T17:46:25Z</dcterms:created>
  <dcterms:modified xsi:type="dcterms:W3CDTF">2022-09-11T13:26:24Z</dcterms:modified>
</cp:coreProperties>
</file>