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4" r:id="rId6"/>
    <p:sldId id="262" r:id="rId7"/>
    <p:sldId id="263" r:id="rId8"/>
    <p:sldId id="258" r:id="rId9"/>
    <p:sldId id="259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D636"/>
    <a:srgbClr val="3CD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9" r="15069"/>
          <a:stretch/>
        </p:blipFill>
        <p:spPr>
          <a:xfrm>
            <a:off x="4652392" y="2383816"/>
            <a:ext cx="4491608" cy="4346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462" y="1434603"/>
            <a:ext cx="8277075" cy="83099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Производственная линия по изготовлению дорожных светофоров</a:t>
            </a:r>
            <a:endParaRPr lang="ru-RU" sz="2400" dirty="0"/>
          </a:p>
        </p:txBody>
      </p:sp>
      <p:sp>
        <p:nvSpPr>
          <p:cNvPr id="2" name="AutoShape 2" descr="https://storage.myseldon.com/news_pict_61/61FCD2CFC8C91633944705B5527D3A5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https://storage.myseldon.com/news_pict_61/61FCD2CFC8C91633944705B5527D3A5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12775" y="312738"/>
            <a:ext cx="7864425" cy="990730"/>
            <a:chOff x="612775" y="312738"/>
            <a:chExt cx="7864425" cy="99073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612775" y="312738"/>
              <a:ext cx="7864425" cy="99073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7584" y="312738"/>
              <a:ext cx="76496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Инженерный </a:t>
              </a:r>
              <a:r>
                <a:rPr lang="ru-RU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проект</a:t>
              </a:r>
              <a:endPara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27584" y="2492896"/>
            <a:ext cx="4718387" cy="4128507"/>
            <a:chOff x="612775" y="312737"/>
            <a:chExt cx="7864425" cy="3362549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12775" y="312737"/>
              <a:ext cx="7864425" cy="336254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7582" y="424350"/>
              <a:ext cx="7649616" cy="3233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Команда МАСТЕРА </a:t>
              </a:r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ЦЕХА</a:t>
              </a:r>
              <a:endPara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dirty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dirty="0" err="1"/>
                <a:t>Апрелов</a:t>
              </a:r>
              <a:r>
                <a:rPr lang="ru-RU" dirty="0"/>
                <a:t> </a:t>
              </a:r>
              <a:r>
                <a:rPr lang="ru-RU" dirty="0" smtClean="0"/>
                <a:t>Станислав</a:t>
              </a:r>
              <a:endParaRPr lang="en-US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dirty="0" err="1" smtClean="0"/>
                <a:t>Хамзин</a:t>
              </a:r>
              <a:r>
                <a:rPr lang="ru-RU" dirty="0" smtClean="0"/>
                <a:t> Павел</a:t>
              </a:r>
              <a:endParaRPr lang="en-US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dirty="0" smtClean="0"/>
                <a:t>Чернова Валерия</a:t>
              </a:r>
              <a:endParaRPr lang="en-US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dirty="0" smtClean="0"/>
                <a:t>Шибаев </a:t>
              </a:r>
              <a:r>
                <a:rPr lang="ru-RU" dirty="0"/>
                <a:t>Владимир</a:t>
              </a:r>
            </a:p>
            <a:p>
              <a:endParaRPr lang="ru-RU" dirty="0"/>
            </a:p>
            <a:p>
              <a:pPr algn="ctr"/>
              <a:r>
                <a:rPr lang="ru-RU" dirty="0"/>
                <a:t>МОУ СОШ №23</a:t>
              </a:r>
              <a:br>
                <a:rPr lang="ru-RU" dirty="0"/>
              </a:br>
              <a:r>
                <a:rPr lang="ru-RU" dirty="0" err="1"/>
                <a:t>Копейский</a:t>
              </a:r>
              <a:r>
                <a:rPr lang="ru-RU" dirty="0"/>
                <a:t> городской округ</a:t>
              </a:r>
            </a:p>
            <a:p>
              <a:pPr algn="ctr"/>
              <a:r>
                <a:rPr lang="ru-RU" dirty="0"/>
                <a:t>Клуб робототехники и программирования РОБОСИТ</a:t>
              </a:r>
            </a:p>
            <a:p>
              <a:pPr algn="ctr"/>
              <a:r>
                <a:rPr lang="ru-RU" b="1" dirty="0" smtClean="0"/>
                <a:t>Руководитель</a:t>
              </a:r>
              <a:r>
                <a:rPr lang="ru-RU" b="1" dirty="0" smtClean="0"/>
                <a:t>:</a:t>
              </a:r>
              <a:endParaRPr lang="en-US" b="1" dirty="0" smtClean="0"/>
            </a:p>
            <a:p>
              <a:r>
                <a:rPr lang="en-US" dirty="0"/>
                <a:t> </a:t>
              </a:r>
              <a:r>
                <a:rPr lang="en-US" dirty="0" smtClean="0"/>
                <a:t>   </a:t>
              </a:r>
              <a:r>
                <a:rPr lang="ru-RU" dirty="0" err="1" smtClean="0"/>
                <a:t>Ильмурадов</a:t>
              </a:r>
              <a:r>
                <a:rPr lang="ru-RU" dirty="0" smtClean="0"/>
                <a:t> </a:t>
              </a:r>
              <a:r>
                <a:rPr lang="ru-RU" dirty="0"/>
                <a:t>Давид </a:t>
              </a:r>
              <a:r>
                <a:rPr lang="ru-RU" dirty="0" err="1" smtClean="0"/>
                <a:t>Алишерович</a:t>
              </a:r>
              <a:endParaRPr lang="ru-RU" dirty="0" smtClean="0"/>
            </a:p>
            <a:p>
              <a:r>
                <a:rPr lang="ru-RU" dirty="0" smtClean="0"/>
                <a:t>    Иовлева Татьяна Владимировна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321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447764" y="260648"/>
            <a:ext cx="4248472" cy="720080"/>
            <a:chOff x="2447764" y="260648"/>
            <a:chExt cx="4248472" cy="72008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447764" y="260648"/>
              <a:ext cx="4248472" cy="72008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47764" y="343689"/>
              <a:ext cx="42484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ПРОГРАММА</a:t>
              </a:r>
              <a:endPara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098" name="Picture 2" descr="C:\Users\princess\Desktop\фото на стенд\программ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1083"/>
            <a:ext cx="7344816" cy="370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9440" y="5301208"/>
            <a:ext cx="7125120" cy="132343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Используя маркировку моторов, датчиков движения и блоков управления в программной среде </a:t>
            </a:r>
            <a:r>
              <a:rPr lang="en-US" sz="2000" dirty="0" smtClean="0"/>
              <a:t>Lego </a:t>
            </a:r>
            <a:r>
              <a:rPr lang="en-US" sz="2000" dirty="0" err="1" smtClean="0"/>
              <a:t>WeDo</a:t>
            </a:r>
            <a:r>
              <a:rPr lang="en-US" sz="2000" dirty="0" smtClean="0"/>
              <a:t> 2.0</a:t>
            </a:r>
            <a:r>
              <a:rPr lang="ru-RU" sz="2000" dirty="0" smtClean="0"/>
              <a:t>,</a:t>
            </a:r>
            <a:r>
              <a:rPr lang="en-US" sz="2000" dirty="0" smtClean="0"/>
              <a:t> </a:t>
            </a:r>
            <a:r>
              <a:rPr lang="ru-RU" sz="2000" dirty="0" smtClean="0"/>
              <a:t>мы смогли составить программу для работы каждого из станков независимо друг от друга на одном планшете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2924944"/>
            <a:ext cx="3593056" cy="193899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Для управления нашими станками мы использовали датчики наклона. Изменяя положение датчика, мы можем запускать и останавливать программу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43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260648"/>
            <a:ext cx="4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ИТОГОВЫЙ РЕЗУЛЬТАТ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princess\Desktop\1LCcfRQCV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40078"/>
            <a:ext cx="7992888" cy="5585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3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688752" y="278246"/>
            <a:ext cx="5766495" cy="923818"/>
            <a:chOff x="71500" y="628879"/>
            <a:chExt cx="4752528" cy="999921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611560" y="628879"/>
              <a:ext cx="3672408" cy="99992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500" y="851840"/>
              <a:ext cx="47525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ПОИСК ИДЕИ</a:t>
              </a:r>
              <a:endPara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885834" y="2132856"/>
            <a:ext cx="2941252" cy="2308324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Выражаем огромную благодарность сервисному инженеру машиностроительного завода «Электромашина» - </a:t>
            </a:r>
            <a:r>
              <a:rPr lang="ru-RU" dirty="0" err="1" smtClean="0"/>
              <a:t>Орбачевскому</a:t>
            </a:r>
            <a:r>
              <a:rPr lang="ru-RU" dirty="0" smtClean="0"/>
              <a:t> Юрию </a:t>
            </a:r>
            <a:r>
              <a:rPr lang="ru-RU" dirty="0" err="1" smtClean="0"/>
              <a:t>Адольфовичу</a:t>
            </a:r>
            <a:r>
              <a:rPr lang="ru-RU" dirty="0" smtClean="0"/>
              <a:t> за  помощь и консультацию по проекту</a:t>
            </a:r>
            <a:endParaRPr lang="ru-RU" dirty="0"/>
          </a:p>
        </p:txBody>
      </p:sp>
      <p:pic>
        <p:nvPicPr>
          <p:cNvPr id="1026" name="Picture 2" descr="https://pravdaurfo.ru/sites/default/files/2222222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74" y="4680266"/>
            <a:ext cx="2942946" cy="196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0.userapi.com/impg/hnM7e8nDpoCZbtDz0K8wGrAsptwbKpj2mi5qTQ/sNWgu4CojWM.jpg?size=2560x1920&amp;quality=96&amp;sign=54baaa06233e17741fc9aa743a7a10e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7" y="1556792"/>
            <a:ext cx="5434709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3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incess\Desktop\e9dd70bd1db0c819554271bb4851bdf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3384"/>
            <a:ext cx="1890851" cy="395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842837" y="281680"/>
            <a:ext cx="5652627" cy="781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339752" y="1698977"/>
            <a:ext cx="38051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ТПА – оборудование, с помощью которого можно расплавить пластик и придать ему необходимую форму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ru-RU" sz="2000" dirty="0"/>
              <a:t>В процессе знакомства со станком, мы выяснили что он состоит из следующих основных элементов: зона загрузки пластика, цилиндр, шнек, сопло, подвижная пресс-форма, неподвижная пресс-форма, </a:t>
            </a:r>
            <a:r>
              <a:rPr lang="ru-RU" sz="2000" dirty="0" smtClean="0"/>
              <a:t>привод</a:t>
            </a:r>
            <a:endParaRPr lang="ru-RU" sz="2000" dirty="0"/>
          </a:p>
        </p:txBody>
      </p:sp>
      <p:pic>
        <p:nvPicPr>
          <p:cNvPr id="1026" name="Picture 2" descr="C:\Users\princess\Desktop\4rXTADUeq4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81" y="2360696"/>
            <a:ext cx="2612218" cy="375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6802" y="395533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ТЕРМОПЛАСТАВТОМАТ (ТПА)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5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princess\Desktop\aESmeaUbR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384" y="1687355"/>
            <a:ext cx="244827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rincess\Desktop\wFoJKW2eWt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0"/>
          <a:stretch/>
        </p:blipFill>
        <p:spPr bwMode="auto">
          <a:xfrm>
            <a:off x="2997419" y="1519102"/>
            <a:ext cx="3149162" cy="347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591479" y="273620"/>
            <a:ext cx="5961040" cy="1015664"/>
            <a:chOff x="2051720" y="1151804"/>
            <a:chExt cx="5184576" cy="1015664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051720" y="1151805"/>
              <a:ext cx="5184576" cy="101566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29762" y="1151804"/>
              <a:ext cx="46625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КОНСТРУИРОВАНИЕ ТЕРМОПЛАСТАВТОМАТА</a:t>
              </a:r>
              <a:endPara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122" name="Picture 2" descr="C:\Users\princess\Desktop\V6cOu8nnv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94" y="1687355"/>
            <a:ext cx="239837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5301208"/>
            <a:ext cx="9143999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Наш первый прототип </a:t>
            </a:r>
            <a:r>
              <a:rPr lang="ru-RU" sz="2000" dirty="0" err="1" smtClean="0"/>
              <a:t>термопластавтомата</a:t>
            </a:r>
            <a:r>
              <a:rPr lang="ru-RU" sz="2000" dirty="0" smtClean="0"/>
              <a:t> не работал должным образом: подвижная часть пресс-формы не могла двигаться строго в вертикальном положении вверх-вниз. Плюс ко всему, такая конструкция не позволяла надежно закрепить мотор, который время от времени вылетал со своего места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921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700808"/>
            <a:ext cx="9143999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поиске технически правильной конструкции мы видоизменили направляющие для движения цилиндра, а также доработали крепление мотора </a:t>
            </a:r>
            <a:endParaRPr lang="en-US" sz="2000" dirty="0" smtClean="0"/>
          </a:p>
        </p:txBody>
      </p:sp>
      <p:pic>
        <p:nvPicPr>
          <p:cNvPr id="6147" name="Picture 3" descr="C:\Users\princess\Desktop\EnJhlw1ezyU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3659188" cy="3383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85.userapi.com/impg/grc5OxoUdydonsKF8pZTU8cIbJXoHO_WQ_dKrQ/KvT5Gm111JQ.jpg?size=1913x2160&amp;quality=96&amp;sign=dd43858714486f9f36257298dc23406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3417400" cy="3403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591479" y="273620"/>
            <a:ext cx="5961040" cy="1015664"/>
            <a:chOff x="2051720" y="1151804"/>
            <a:chExt cx="5184576" cy="101566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051720" y="1151805"/>
              <a:ext cx="5184576" cy="101566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29762" y="1151804"/>
              <a:ext cx="46625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КОНСТРУИРОВАНИЕ ТЕРМОПЛАСТАВТОМАТА</a:t>
              </a:r>
              <a:endPara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2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55676" y="188640"/>
            <a:ext cx="5832648" cy="976791"/>
            <a:chOff x="1907704" y="188640"/>
            <a:chExt cx="5832648" cy="97679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123728" y="188640"/>
              <a:ext cx="5364596" cy="97679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07704" y="397298"/>
              <a:ext cx="58326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ЛЕНТОЧНЫЙ КОНВЕЙЕР</a:t>
              </a:r>
              <a:endPara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74" name="Picture 2" descr="https://polimech.ru/wp-content/uploads/2019/06/lentochnik-70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09524"/>
            <a:ext cx="3109012" cy="310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9742" y="1388242"/>
            <a:ext cx="4608512" cy="101566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Ленточный конвейер – механизм непрерывного действия, с помощью которого можно перемещать груз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5589240"/>
            <a:ext cx="7632848" cy="70788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 этапе знакомства с ленточным конвейером мы выяснили, что он состоит из: ленты, опорных роликов и привода</a:t>
            </a:r>
            <a:endParaRPr lang="ru-RU" sz="2000" dirty="0"/>
          </a:p>
        </p:txBody>
      </p:sp>
      <p:pic>
        <p:nvPicPr>
          <p:cNvPr id="2050" name="Picture 2" descr="C:\Users\princess\Desktop\1mQWhGv6en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11" y="2674141"/>
            <a:ext cx="3711885" cy="274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1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187624" y="269594"/>
            <a:ext cx="6768752" cy="1037260"/>
            <a:chOff x="971600" y="269594"/>
            <a:chExt cx="6768752" cy="103726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971600" y="269594"/>
              <a:ext cx="6768752" cy="101566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00607" y="291191"/>
              <a:ext cx="65949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КОНСТРУИРОВАНИЕ ЛЕНТОЧНОГО КОНВЕЙЕРА</a:t>
              </a:r>
              <a:endPara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098" name="Picture 2" descr="C:\Users\princess\Desktop\uhDOk6GVOj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5" y="1556792"/>
            <a:ext cx="3548307" cy="479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83399" y="4797152"/>
            <a:ext cx="4680520" cy="175432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При конструировании ленточного конвейера мы столкнулись с проблемой провисания ленты. Нам удалось это исправить путем установки дополнительных опорных роликов.</a:t>
            </a:r>
            <a:endParaRPr lang="en-US" dirty="0" smtClean="0"/>
          </a:p>
          <a:p>
            <a:r>
              <a:rPr lang="ru-RU" dirty="0"/>
              <a:t>Передвигаясь по ленте, груз </a:t>
            </a:r>
            <a:r>
              <a:rPr lang="ru-RU" dirty="0" smtClean="0"/>
              <a:t>мог падать. чтобы </a:t>
            </a:r>
            <a:r>
              <a:rPr lang="ru-RU" dirty="0"/>
              <a:t>этого избежать мы добавили </a:t>
            </a:r>
            <a:r>
              <a:rPr lang="ru-RU" dirty="0" smtClean="0"/>
              <a:t>бортики</a:t>
            </a:r>
            <a:endParaRPr lang="ru-RU" dirty="0"/>
          </a:p>
        </p:txBody>
      </p:sp>
      <p:pic>
        <p:nvPicPr>
          <p:cNvPr id="2050" name="Picture 2" descr="https://sun9-56.userapi.com/impg/ZU36_tnB0SGej_uipBYcT5O8s5YMjmUAGD5q3w/vlACg5gEOpA.jpg?size=2560x1460&amp;quality=96&amp;sign=7aea5648db49d0d1c9424349f5d80c2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1755156"/>
            <a:ext cx="4863731" cy="287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0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incess\Desktop\af7fdadbc6f3278b9667d6c90cc14e7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53" y="1226885"/>
            <a:ext cx="2063168" cy="440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051720" y="188640"/>
            <a:ext cx="5112568" cy="792088"/>
            <a:chOff x="2051720" y="188640"/>
            <a:chExt cx="5112568" cy="79208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51720" y="188640"/>
              <a:ext cx="5112568" cy="79208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87010" y="293798"/>
              <a:ext cx="48245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СВЕРЛИЛЬНЫЙ СТАНОК</a:t>
              </a:r>
              <a:endPara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052" name="Picture 4" descr="https://sun9-45.userapi.com/impg/E1zQBe-HKWvQz983SJssrw2nG6HfbD68cT2Szg/QlpToDOGwk8.jpg?size=1523x2160&amp;quality=96&amp;sign=5ff5f0cc980aa1a191c22a326ecdaa7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268" y="1778999"/>
            <a:ext cx="3004174" cy="426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9368" y="2170403"/>
            <a:ext cx="37444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Сверлильный станок – станок, который используется для создания отверстий в различных </a:t>
            </a:r>
            <a:r>
              <a:rPr lang="ru-RU" sz="2000" dirty="0"/>
              <a:t>материалах.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Изучая устройство сверлильного станка мы выяснили, что он состоит из следующих основных элементов: станина , рабочий стол, сверло, рукоятка подачи сверла, </a:t>
            </a:r>
            <a:r>
              <a:rPr lang="ru-RU" sz="2000" dirty="0" smtClean="0"/>
              <a:t>электродвигатель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514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43608" y="260648"/>
            <a:ext cx="6912768" cy="1043640"/>
            <a:chOff x="1043608" y="260648"/>
            <a:chExt cx="6912768" cy="104364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043608" y="260648"/>
              <a:ext cx="6912768" cy="101566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59632" y="288625"/>
              <a:ext cx="65527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КОНСТРУИРОВАНИЕ </a:t>
              </a:r>
              <a:r>
                <a:rPr lang="ru-RU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СВЕРЛИЛЬНОГО СТАНКА</a:t>
              </a:r>
              <a:endPara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74" name="Picture 2" descr="https://sun9-30.userapi.com/impg/HVa0xhMcJCTlYqOTdQY2jL4iLahBCeDp0pICoQ/LM5y2HwCUrA.jpg?size=1620x2160&amp;quality=96&amp;sign=a90983799d65448164e9d05ea5cb7da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5798"/>
            <a:ext cx="2592288" cy="325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rincess\Desktop\YLPN6keFMZ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633" y="1705798"/>
            <a:ext cx="2811245" cy="325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661248"/>
            <a:ext cx="9144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При установке мотора наша конструкция не была равновесной. Чтобы это </a:t>
            </a:r>
            <a:r>
              <a:rPr lang="ru-RU" sz="2000" dirty="0" smtClean="0"/>
              <a:t>исправить, </a:t>
            </a:r>
            <a:r>
              <a:rPr lang="ru-RU" sz="2000" dirty="0"/>
              <a:t>мы закрепили блок управления </a:t>
            </a:r>
            <a:r>
              <a:rPr lang="ru-RU" sz="2000" dirty="0" smtClean="0"/>
              <a:t>на </a:t>
            </a:r>
            <a:r>
              <a:rPr lang="ru-RU" sz="2000" dirty="0"/>
              <a:t>противоположную </a:t>
            </a:r>
            <a:r>
              <a:rPr lang="ru-RU" sz="2000" dirty="0" smtClean="0"/>
              <a:t>сторону</a:t>
            </a:r>
            <a:endParaRPr lang="ru-RU" sz="2000" dirty="0"/>
          </a:p>
        </p:txBody>
      </p:sp>
      <p:pic>
        <p:nvPicPr>
          <p:cNvPr id="3" name="Picture 2" descr="https://sun9-81.userapi.com/impg/tWUT5BBPOxwE20ziUSRW05pK0YV87ZWzDfa65w/EIAzXK8d7CE.jpg?size=2182x2160&amp;quality=96&amp;sign=1f054d5caa27c6bb2c6c3d6763ce928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1473266"/>
            <a:ext cx="3672408" cy="368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09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325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princess</dc:creator>
  <cp:lastModifiedBy>Сергей Иовлев</cp:lastModifiedBy>
  <cp:revision>57</cp:revision>
  <cp:lastPrinted>2022-04-19T11:23:40Z</cp:lastPrinted>
  <dcterms:created xsi:type="dcterms:W3CDTF">2022-01-13T09:22:29Z</dcterms:created>
  <dcterms:modified xsi:type="dcterms:W3CDTF">2022-04-19T11:27:30Z</dcterms:modified>
</cp:coreProperties>
</file>