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8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9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2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4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9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9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6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7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0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0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DA46-CAC3-4C3A-8B05-2D97C670854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2ECC6-5F25-4822-A074-ED8608ECA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9904" y="244118"/>
            <a:ext cx="9144000" cy="37455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Модель автономного роботизированного многофункционального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модульного транспортного средства,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для изучения и обслуживания водоемов малой глубины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на основе робототехнического комплекта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Lego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Mindstorms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EV3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338" y="4925842"/>
            <a:ext cx="6043467" cy="2464654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Королева София, ученица 6 класса</a:t>
            </a:r>
          </a:p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Зотов Андрей, ученик 6 класса</a:t>
            </a:r>
          </a:p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Руководитель: педагог дополнительного образования</a:t>
            </a:r>
          </a:p>
          <a:p>
            <a:pPr algn="l"/>
            <a:r>
              <a:rPr lang="ru-RU" sz="1800" dirty="0" err="1">
                <a:solidFill>
                  <a:schemeClr val="bg2">
                    <a:lumMod val="25000"/>
                  </a:schemeClr>
                </a:solidFill>
              </a:rPr>
              <a:t>Пеганов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Станислав Юрьевич</a:t>
            </a:r>
          </a:p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l"/>
            <a:r>
              <a:rPr lang="ru-RU" sz="1800" dirty="0"/>
              <a:t> </a:t>
            </a:r>
          </a:p>
          <a:p>
            <a:pPr algn="l"/>
            <a:endParaRPr lang="ru-RU" sz="1800" dirty="0"/>
          </a:p>
        </p:txBody>
      </p:sp>
      <p:pic>
        <p:nvPicPr>
          <p:cNvPr id="4" name="Рисунок 3" descr="Главный вид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2339" y="3280766"/>
            <a:ext cx="3971798" cy="342111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546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31535" y="275127"/>
            <a:ext cx="6481339" cy="636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ru-RU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Назначение устройства</a:t>
            </a:r>
            <a:endParaRPr lang="ru-RU" b="1" kern="0" dirty="0" smtClean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Автономное роботизированное многофункциональное модульное транспортного средство на основе робототехнического комплекта LEGO MINDSTORMS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EV3 предназначено для: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сбора плавающего мусора на поверхности водоема.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доставки и выгрузки в различные места водоема различных грузов (корма, химикатов, наблюдательных буев и т.д.).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Измерения различных физико-химических параметров: температуры, растворенного кислорода, уровня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т.д.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Забора проб воды с поверхности и определенной глубины, образцов придонных отложений и т.д.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107" y="312510"/>
            <a:ext cx="452780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модель роботизированного транспортного средства для использования на водоемах малой глубины с целью сбора мусора, измерения различных физико-химических параметров, забора проб воды и придонных отложений, подкормки рыбы.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3107" y="4597915"/>
            <a:ext cx="429357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+mj-lt"/>
              </a:rPr>
              <a:t>Задачи</a:t>
            </a:r>
          </a:p>
          <a:p>
            <a:pPr algn="r"/>
            <a:endParaRPr lang="ru-RU" dirty="0">
              <a:latin typeface="+mj-lt"/>
            </a:endParaRPr>
          </a:p>
          <a:p>
            <a:pPr algn="r"/>
            <a:r>
              <a:rPr lang="ru-RU" dirty="0" smtClean="0">
                <a:latin typeface="+mj-lt"/>
              </a:rPr>
              <a:t>1 Автономность</a:t>
            </a:r>
          </a:p>
          <a:p>
            <a:pPr algn="r"/>
            <a:r>
              <a:rPr lang="ru-RU" dirty="0" smtClean="0">
                <a:latin typeface="+mj-lt"/>
              </a:rPr>
              <a:t>2 Дружественный интерфейс</a:t>
            </a:r>
          </a:p>
          <a:p>
            <a:pPr algn="r"/>
            <a:r>
              <a:rPr lang="ru-RU" dirty="0" smtClean="0">
                <a:latin typeface="+mj-lt"/>
              </a:rPr>
              <a:t>3 Удобная конструкция устройства</a:t>
            </a:r>
          </a:p>
          <a:p>
            <a:pPr algn="r"/>
            <a:r>
              <a:rPr lang="ru-RU" dirty="0" smtClean="0">
                <a:latin typeface="+mj-lt"/>
              </a:rPr>
              <a:t>4 Минимальная стоимость устройства</a:t>
            </a:r>
            <a:endParaRPr lang="ru-RU" dirty="0">
              <a:latin typeface="+mj-lt"/>
            </a:endParaRPr>
          </a:p>
        </p:txBody>
      </p:sp>
      <p:pic>
        <p:nvPicPr>
          <p:cNvPr id="7" name="Содержимое 4" descr="Модул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07" y="2862049"/>
            <a:ext cx="3646751" cy="230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7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354" y="291335"/>
            <a:ext cx="9302262" cy="614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устройства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Робототехнический комплект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MINDSTORMS Education EV3.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 больших мотора.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воздушных пропеллера.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Микрокомпьютер EV3.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Гироскопический датчик.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Соединительные модули и элементы.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Сантехнические трубы.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электропитания на основе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аккумулятора 11,1В и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преобразователя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6019.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температуры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LM35.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согласования датчика температуры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микрокомпьютером EV3.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Датчики лаборатории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Vernier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Батометр горизонтальный (батометр Ван-Дорна) собственной конструкции.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Синий и красный мигающие светодиоды.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обеспечение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LEGO</a:t>
            </a:r>
            <a:r>
              <a:rPr lang="en-US" sz="1600" baseline="30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MINDSTORMS</a:t>
            </a:r>
            <a:r>
              <a:rPr lang="en-US" sz="1600" baseline="30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Education EV3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обеспечения автоматизированной работы.</a:t>
            </a:r>
            <a:endParaRPr lang="ru-RU" sz="16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6" descr="модуль сбо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95" b="93196" l="8037" r="89897">
                        <a14:foregroundMark x1="45465" y1="28797" x2="40528" y2="59810"/>
                        <a14:foregroundMark x1="11022" y1="43671" x2="69346" y2="45728"/>
                        <a14:foregroundMark x1="8037" y1="41930" x2="22503" y2="7595"/>
                        <a14:foregroundMark x1="83008" y1="8544" x2="22503" y2="8228"/>
                        <a14:foregroundMark x1="82090" y1="8861" x2="85419" y2="46677"/>
                        <a14:foregroundMark x1="31458" y1="84494" x2="28817" y2="87500"/>
                        <a14:foregroundMark x1="70034" y1="84810" x2="71527" y2="931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88683" y="3941577"/>
            <a:ext cx="3601053" cy="2609110"/>
          </a:xfrm>
          <a:prstGeom prst="rect">
            <a:avLst/>
          </a:prstGeom>
          <a:noFill/>
          <a:effectLst/>
        </p:spPr>
      </p:pic>
      <p:pic>
        <p:nvPicPr>
          <p:cNvPr id="1026" name="Рисунок 7" descr="тор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49" y="1450632"/>
            <a:ext cx="3060507" cy="172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 descr="СоставЗВ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48" y="291335"/>
            <a:ext cx="4206240" cy="3153065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04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232</Words>
  <Application>Microsoft Office PowerPoint</Application>
  <PresentationFormat>Широкоэкранный</PresentationFormat>
  <Paragraphs>38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Модель автономного роботизированного многофункционального модульного транспортного средства, для изучения и обслуживания водоемов малой глубины на основе робототехнического комплекта Lego Mindstorms EV3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королек</dc:creator>
  <cp:lastModifiedBy>королек</cp:lastModifiedBy>
  <cp:revision>12</cp:revision>
  <dcterms:created xsi:type="dcterms:W3CDTF">2022-04-27T10:10:30Z</dcterms:created>
  <dcterms:modified xsi:type="dcterms:W3CDTF">2022-04-28T14:56:14Z</dcterms:modified>
</cp:coreProperties>
</file>