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6554590" cy="5169961"/>
          </a:xfrm>
        </p:spPr>
        <p:txBody>
          <a:bodyPr>
            <a:normAutofit/>
          </a:bodyPr>
          <a:lstStyle/>
          <a:p>
            <a:r>
              <a:rPr lang="ru-RU" sz="2000" b="1" i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Цели проекта: </a:t>
            </a:r>
            <a:r>
              <a:rPr lang="ru-RU" sz="1100" b="1" i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Разработать и изготовить тренажер, способный: 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оценить и развить скорость реакции; 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оценить и развить периферийное (боковое) зрение; 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оценить и развить внимание;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- перезагрузить мозг в любом возрасте.</a:t>
            </a:r>
            <a:r>
              <a:rPr lang="ru-RU" sz="12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2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проекта:</a:t>
            </a:r>
            <a:r>
              <a:rPr lang="ru-RU" sz="1100" b="1" i="1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100" b="1" i="1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Изучить теоретический материал;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2. Разработать конструкцию тренажёра;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3. Подобрать упражнения на развитие скорости реакции,     </a:t>
            </a:r>
            <a:r>
              <a:rPr lang="en-US" sz="2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	</a:t>
            </a:r>
            <a:r>
              <a:rPr lang="ru-RU" sz="2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бокового </a:t>
            </a: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зрения, внимания;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4. Изготовить опытный образец и разработать </a:t>
            </a:r>
            <a:r>
              <a:rPr lang="en-US" sz="2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технологию </a:t>
            </a: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данного устройств;</a:t>
            </a:r>
            <a:b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5. Провести испытания созданного изделия.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052720" y="3140969"/>
            <a:ext cx="72008" cy="720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16" descr="http://newseum.ru/images/500x300/42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2120" y="4221088"/>
            <a:ext cx="3125053" cy="2343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273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лексей\Desktop\ПРОЕКТ реакция\DSC068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8974" y="3634292"/>
            <a:ext cx="4435026" cy="3187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383666" y="40108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cap="all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Для осуществления наших целей мы разработали тренажёр </a:t>
            </a:r>
          </a:p>
          <a:p>
            <a:pPr algn="ctr"/>
            <a:r>
              <a:rPr lang="en-US" b="1" cap="all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" SMART BUTTONS BRAIN "</a:t>
            </a:r>
            <a:endParaRPr lang="ru-RU" b="1" cap="all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047414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Оно позволяет в игровой форме развить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Скорость реакции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Периферийное зрение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Память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Режимы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 нашего устройства: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Режим "Реакция"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Режим "Память"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Режим "Зрение"</a:t>
            </a:r>
          </a:p>
          <a:p>
            <a:endParaRPr lang="ru-RU" b="1" dirty="0"/>
          </a:p>
        </p:txBody>
      </p:sp>
      <p:pic>
        <p:nvPicPr>
          <p:cNvPr id="6" name="Picture 5" descr="C:\Users\Алексей\Desktop\ПРОЕКТ реакция\DSC067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80" y="3640828"/>
            <a:ext cx="4369627" cy="3187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9540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046168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Функциональная схема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564904"/>
            <a:ext cx="3429000" cy="16413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67" y="1127125"/>
            <a:ext cx="8474075" cy="573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88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53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Функциональная схема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4</cp:revision>
  <dcterms:created xsi:type="dcterms:W3CDTF">2022-04-28T18:15:54Z</dcterms:created>
  <dcterms:modified xsi:type="dcterms:W3CDTF">2022-04-28T18:51:46Z</dcterms:modified>
</cp:coreProperties>
</file>