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15" r:id="rId3"/>
    <p:sldId id="312" r:id="rId4"/>
    <p:sldId id="314" r:id="rId5"/>
    <p:sldId id="313" r:id="rId6"/>
    <p:sldId id="316" r:id="rId7"/>
    <p:sldId id="307" r:id="rId8"/>
    <p:sldId id="317" r:id="rId9"/>
    <p:sldId id="318" r:id="rId10"/>
    <p:sldId id="320" r:id="rId11"/>
    <p:sldId id="319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5C9A58C-C2DD-4694-B05F-7249BB34D88F}">
          <p14:sldIdLst>
            <p14:sldId id="256"/>
            <p14:sldId id="315"/>
            <p14:sldId id="312"/>
            <p14:sldId id="314"/>
            <p14:sldId id="313"/>
            <p14:sldId id="316"/>
            <p14:sldId id="307"/>
            <p14:sldId id="317"/>
            <p14:sldId id="318"/>
            <p14:sldId id="320"/>
            <p14:sldId id="319"/>
          </p14:sldIdLst>
        </p14:section>
        <p14:section name="Раздел без заголовка" id="{9AD582EC-B68D-4D81-90F1-7BD25BA0F5F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00FF"/>
    <a:srgbClr val="CF00E4"/>
    <a:srgbClr val="7B00EF"/>
    <a:srgbClr val="FE9900"/>
    <a:srgbClr val="FF5300"/>
    <a:srgbClr val="FDFEFE"/>
    <a:srgbClr val="575787"/>
    <a:srgbClr val="565787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43" autoAdjust="0"/>
    <p:restoredTop sz="94428" autoAdjust="0"/>
  </p:normalViewPr>
  <p:slideViewPr>
    <p:cSldViewPr>
      <p:cViewPr varScale="1">
        <p:scale>
          <a:sx n="92" d="100"/>
          <a:sy n="92" d="100"/>
        </p:scale>
        <p:origin x="258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D21409-F3AD-47EB-A9FA-6FEF5048374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3AC52E-171C-4780-8146-E05FCB82D8D7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ru-RU" sz="2400" b="0" dirty="0"/>
            <a:t>охрана</a:t>
          </a:r>
        </a:p>
      </dgm:t>
    </dgm:pt>
    <dgm:pt modelId="{53055C36-CD6B-42DB-A64D-0702648F9EBC}" type="parTrans" cxnId="{EEFF2DF7-5EA8-445C-8BCA-DF81B284AB32}">
      <dgm:prSet/>
      <dgm:spPr/>
      <dgm:t>
        <a:bodyPr/>
        <a:lstStyle/>
        <a:p>
          <a:endParaRPr lang="ru-RU"/>
        </a:p>
      </dgm:t>
    </dgm:pt>
    <dgm:pt modelId="{FF23EB4D-CC71-4664-A9F5-4BA67ECDD8AB}" type="sibTrans" cxnId="{EEFF2DF7-5EA8-445C-8BCA-DF81B284AB32}">
      <dgm:prSet/>
      <dgm:spPr/>
      <dgm:t>
        <a:bodyPr/>
        <a:lstStyle/>
        <a:p>
          <a:endParaRPr lang="ru-RU"/>
        </a:p>
      </dgm:t>
    </dgm:pt>
    <dgm:pt modelId="{9368AEA4-1297-4EB9-ACE3-A8E2CACC9277}">
      <dgm:prSet phldrT="[Текст]" custT="1"/>
      <dgm:spPr/>
      <dgm:t>
        <a:bodyPr/>
        <a:lstStyle/>
        <a:p>
          <a:r>
            <a:rPr lang="ru-RU" sz="1800" dirty="0"/>
            <a:t>Обнаружение движения в доме</a:t>
          </a:r>
        </a:p>
      </dgm:t>
    </dgm:pt>
    <dgm:pt modelId="{22DB9A4D-39FC-486C-AD5A-8FB8E9166786}" type="parTrans" cxnId="{C3B3920A-5387-431C-A7A9-C5ABE643E0FE}">
      <dgm:prSet/>
      <dgm:spPr/>
      <dgm:t>
        <a:bodyPr/>
        <a:lstStyle/>
        <a:p>
          <a:endParaRPr lang="ru-RU"/>
        </a:p>
      </dgm:t>
    </dgm:pt>
    <dgm:pt modelId="{4199C08E-7D3E-4C54-BB22-F93D95B0458C}" type="sibTrans" cxnId="{C3B3920A-5387-431C-A7A9-C5ABE643E0FE}">
      <dgm:prSet/>
      <dgm:spPr/>
      <dgm:t>
        <a:bodyPr/>
        <a:lstStyle/>
        <a:p>
          <a:endParaRPr lang="ru-RU"/>
        </a:p>
      </dgm:t>
    </dgm:pt>
    <dgm:pt modelId="{7518A16C-D3FF-46CA-A9D6-BC693EE9B74F}">
      <dgm:prSet phldrT="[Текст]"/>
      <dgm:spPr/>
      <dgm:t>
        <a:bodyPr/>
        <a:lstStyle/>
        <a:p>
          <a:endParaRPr lang="ru-RU" sz="2700" dirty="0"/>
        </a:p>
      </dgm:t>
    </dgm:pt>
    <dgm:pt modelId="{4E203247-A377-46D6-A347-4D5BD1DFA17A}" type="parTrans" cxnId="{3DD5C435-746B-4C73-ACA9-6713766FB09F}">
      <dgm:prSet/>
      <dgm:spPr/>
      <dgm:t>
        <a:bodyPr/>
        <a:lstStyle/>
        <a:p>
          <a:endParaRPr lang="ru-RU"/>
        </a:p>
      </dgm:t>
    </dgm:pt>
    <dgm:pt modelId="{336FD309-38EB-4738-B00B-699D04D915E5}" type="sibTrans" cxnId="{3DD5C435-746B-4C73-ACA9-6713766FB09F}">
      <dgm:prSet/>
      <dgm:spPr/>
      <dgm:t>
        <a:bodyPr/>
        <a:lstStyle/>
        <a:p>
          <a:endParaRPr lang="ru-RU"/>
        </a:p>
      </dgm:t>
    </dgm:pt>
    <dgm:pt modelId="{483789DE-A9E0-4880-8FC3-BAB07DC6B0FC}">
      <dgm:prSet phldrT="[Текст]" custT="1"/>
      <dgm:spPr/>
      <dgm:t>
        <a:bodyPr/>
        <a:lstStyle/>
        <a:p>
          <a:r>
            <a:rPr lang="ru-RU" sz="1800" dirty="0"/>
            <a:t>Обнаружение открытия двери</a:t>
          </a:r>
        </a:p>
      </dgm:t>
    </dgm:pt>
    <dgm:pt modelId="{208BB11E-AC00-45C1-AEAE-4A67B2ACC570}" type="parTrans" cxnId="{CE783113-5159-4FA2-A121-1250D25CB41E}">
      <dgm:prSet/>
      <dgm:spPr/>
      <dgm:t>
        <a:bodyPr/>
        <a:lstStyle/>
        <a:p>
          <a:endParaRPr lang="ru-RU"/>
        </a:p>
      </dgm:t>
    </dgm:pt>
    <dgm:pt modelId="{C9367DEF-7FFB-489F-93B2-0A4D42873892}" type="sibTrans" cxnId="{CE783113-5159-4FA2-A121-1250D25CB41E}">
      <dgm:prSet/>
      <dgm:spPr/>
      <dgm:t>
        <a:bodyPr/>
        <a:lstStyle/>
        <a:p>
          <a:endParaRPr lang="ru-RU"/>
        </a:p>
      </dgm:t>
    </dgm:pt>
    <dgm:pt modelId="{431FB98F-EEA7-4865-9325-93DC8639C38E}" type="pres">
      <dgm:prSet presAssocID="{86D21409-F3AD-47EB-A9FA-6FEF504837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B37842-BC31-4E57-8DE6-5FCD7AE98531}" type="pres">
      <dgm:prSet presAssocID="{713AC52E-171C-4780-8146-E05FCB82D8D7}" presName="parentText" presStyleLbl="node1" presStyleIdx="0" presStyleCnt="1" custScaleX="100000" custScaleY="40787" custLinFactNeighborY="-793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D53C8-9500-4695-95B1-A968D832F335}" type="pres">
      <dgm:prSet presAssocID="{713AC52E-171C-4780-8146-E05FCB82D8D7}" presName="childText" presStyleLbl="revTx" presStyleIdx="0" presStyleCnt="1" custLinFactY="-200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D33B21-7DD7-441F-9914-D9F336092057}" type="presOf" srcId="{7518A16C-D3FF-46CA-A9D6-BC693EE9B74F}" destId="{A01D53C8-9500-4695-95B1-A968D832F335}" srcOrd="0" destOrd="2" presId="urn:microsoft.com/office/officeart/2005/8/layout/vList2"/>
    <dgm:cxn modelId="{32CEABFE-6BCF-4043-B9E2-7143BB723AEA}" type="presOf" srcId="{713AC52E-171C-4780-8146-E05FCB82D8D7}" destId="{F7B37842-BC31-4E57-8DE6-5FCD7AE98531}" srcOrd="0" destOrd="0" presId="urn:microsoft.com/office/officeart/2005/8/layout/vList2"/>
    <dgm:cxn modelId="{6D2A18EC-80AC-48D7-9BC7-85F9D3BFECEA}" type="presOf" srcId="{483789DE-A9E0-4880-8FC3-BAB07DC6B0FC}" destId="{A01D53C8-9500-4695-95B1-A968D832F335}" srcOrd="0" destOrd="1" presId="urn:microsoft.com/office/officeart/2005/8/layout/vList2"/>
    <dgm:cxn modelId="{3D1C6F61-45B4-490C-A04D-4B61FCA10E70}" type="presOf" srcId="{86D21409-F3AD-47EB-A9FA-6FEF5048374F}" destId="{431FB98F-EEA7-4865-9325-93DC8639C38E}" srcOrd="0" destOrd="0" presId="urn:microsoft.com/office/officeart/2005/8/layout/vList2"/>
    <dgm:cxn modelId="{3DD5C435-746B-4C73-ACA9-6713766FB09F}" srcId="{713AC52E-171C-4780-8146-E05FCB82D8D7}" destId="{7518A16C-D3FF-46CA-A9D6-BC693EE9B74F}" srcOrd="2" destOrd="0" parTransId="{4E203247-A377-46D6-A347-4D5BD1DFA17A}" sibTransId="{336FD309-38EB-4738-B00B-699D04D915E5}"/>
    <dgm:cxn modelId="{EEFF2DF7-5EA8-445C-8BCA-DF81B284AB32}" srcId="{86D21409-F3AD-47EB-A9FA-6FEF5048374F}" destId="{713AC52E-171C-4780-8146-E05FCB82D8D7}" srcOrd="0" destOrd="0" parTransId="{53055C36-CD6B-42DB-A64D-0702648F9EBC}" sibTransId="{FF23EB4D-CC71-4664-A9F5-4BA67ECDD8AB}"/>
    <dgm:cxn modelId="{CE783113-5159-4FA2-A121-1250D25CB41E}" srcId="{713AC52E-171C-4780-8146-E05FCB82D8D7}" destId="{483789DE-A9E0-4880-8FC3-BAB07DC6B0FC}" srcOrd="1" destOrd="0" parTransId="{208BB11E-AC00-45C1-AEAE-4A67B2ACC570}" sibTransId="{C9367DEF-7FFB-489F-93B2-0A4D42873892}"/>
    <dgm:cxn modelId="{DE85990C-DEC6-4ED7-A76A-CDDBF80F9586}" type="presOf" srcId="{9368AEA4-1297-4EB9-ACE3-A8E2CACC9277}" destId="{A01D53C8-9500-4695-95B1-A968D832F335}" srcOrd="0" destOrd="0" presId="urn:microsoft.com/office/officeart/2005/8/layout/vList2"/>
    <dgm:cxn modelId="{C3B3920A-5387-431C-A7A9-C5ABE643E0FE}" srcId="{713AC52E-171C-4780-8146-E05FCB82D8D7}" destId="{9368AEA4-1297-4EB9-ACE3-A8E2CACC9277}" srcOrd="0" destOrd="0" parTransId="{22DB9A4D-39FC-486C-AD5A-8FB8E9166786}" sibTransId="{4199C08E-7D3E-4C54-BB22-F93D95B0458C}"/>
    <dgm:cxn modelId="{DE506849-F4BA-467C-8559-4DF4282158D6}" type="presParOf" srcId="{431FB98F-EEA7-4865-9325-93DC8639C38E}" destId="{F7B37842-BC31-4E57-8DE6-5FCD7AE98531}" srcOrd="0" destOrd="0" presId="urn:microsoft.com/office/officeart/2005/8/layout/vList2"/>
    <dgm:cxn modelId="{BF2F45BF-5810-4462-B084-FD9EC0EDF767}" type="presParOf" srcId="{431FB98F-EEA7-4865-9325-93DC8639C38E}" destId="{A01D53C8-9500-4695-95B1-A968D832F33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7CFEFE-300D-4BD2-BB88-5A03AE20B4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C67BC2-1ACB-4378-B8D6-3F81184B9853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ru-RU" sz="2400" b="0" i="0" u="none" dirty="0"/>
            <a:t>безопасность</a:t>
          </a:r>
        </a:p>
      </dgm:t>
    </dgm:pt>
    <dgm:pt modelId="{D1B3B384-5829-4508-960A-A39BF1CE9FC2}" type="parTrans" cxnId="{56C233E6-3B33-4D0B-921A-356A2151721C}">
      <dgm:prSet/>
      <dgm:spPr/>
      <dgm:t>
        <a:bodyPr/>
        <a:lstStyle/>
        <a:p>
          <a:endParaRPr lang="ru-RU"/>
        </a:p>
      </dgm:t>
    </dgm:pt>
    <dgm:pt modelId="{5264EACC-DE2B-4E24-A528-097E4547419B}" type="sibTrans" cxnId="{56C233E6-3B33-4D0B-921A-356A2151721C}">
      <dgm:prSet/>
      <dgm:spPr/>
      <dgm:t>
        <a:bodyPr/>
        <a:lstStyle/>
        <a:p>
          <a:endParaRPr lang="ru-RU"/>
        </a:p>
      </dgm:t>
    </dgm:pt>
    <dgm:pt modelId="{3CE13FDA-E5D5-402F-9331-9B2988119618}">
      <dgm:prSet phldrT="[Текст]" custT="1"/>
      <dgm:spPr/>
      <dgm:t>
        <a:bodyPr/>
        <a:lstStyle/>
        <a:p>
          <a:r>
            <a:rPr lang="ru-RU" sz="1800" dirty="0"/>
            <a:t>Обнаружение протечки воды </a:t>
          </a:r>
        </a:p>
      </dgm:t>
    </dgm:pt>
    <dgm:pt modelId="{8CFFBB39-F57C-4702-BB64-48DAF5B81EDD}" type="parTrans" cxnId="{59C3D9A7-CE17-44DE-9A4B-9E408B93074D}">
      <dgm:prSet/>
      <dgm:spPr/>
      <dgm:t>
        <a:bodyPr/>
        <a:lstStyle/>
        <a:p>
          <a:endParaRPr lang="ru-RU"/>
        </a:p>
      </dgm:t>
    </dgm:pt>
    <dgm:pt modelId="{4B401CAE-4DAD-457B-B318-F316729E9878}" type="sibTrans" cxnId="{59C3D9A7-CE17-44DE-9A4B-9E408B93074D}">
      <dgm:prSet/>
      <dgm:spPr/>
      <dgm:t>
        <a:bodyPr/>
        <a:lstStyle/>
        <a:p>
          <a:endParaRPr lang="ru-RU"/>
        </a:p>
      </dgm:t>
    </dgm:pt>
    <dgm:pt modelId="{42483720-C469-4249-BB00-8957AB8E8066}">
      <dgm:prSet phldrT="[Текст]" custT="1"/>
      <dgm:spPr/>
      <dgm:t>
        <a:bodyPr/>
        <a:lstStyle/>
        <a:p>
          <a:r>
            <a:rPr lang="ru-RU" sz="1800" dirty="0"/>
            <a:t>Обнаружение открытого пламени</a:t>
          </a:r>
        </a:p>
      </dgm:t>
    </dgm:pt>
    <dgm:pt modelId="{80012D2D-21CF-4A6B-B367-2520F91D04AA}" type="parTrans" cxnId="{C1F5FC2A-EA40-49AC-A0DA-3DD75097C20E}">
      <dgm:prSet/>
      <dgm:spPr/>
      <dgm:t>
        <a:bodyPr/>
        <a:lstStyle/>
        <a:p>
          <a:endParaRPr lang="ru-RU"/>
        </a:p>
      </dgm:t>
    </dgm:pt>
    <dgm:pt modelId="{BFE2E29B-5ED2-4FE1-B38C-0826C8C2B81F}" type="sibTrans" cxnId="{C1F5FC2A-EA40-49AC-A0DA-3DD75097C20E}">
      <dgm:prSet/>
      <dgm:spPr/>
      <dgm:t>
        <a:bodyPr/>
        <a:lstStyle/>
        <a:p>
          <a:endParaRPr lang="ru-RU"/>
        </a:p>
      </dgm:t>
    </dgm:pt>
    <dgm:pt modelId="{F854451A-EFD8-4CEF-A2FA-248F2EA1E58E}">
      <dgm:prSet phldrT="[Текст]" custT="1"/>
      <dgm:spPr/>
      <dgm:t>
        <a:bodyPr/>
        <a:lstStyle/>
        <a:p>
          <a:r>
            <a:rPr lang="ru-RU" sz="1800" dirty="0"/>
            <a:t>Обнаружение землетрясения</a:t>
          </a:r>
        </a:p>
      </dgm:t>
    </dgm:pt>
    <dgm:pt modelId="{9AB4906F-C518-4AEE-8942-8E639789322B}" type="parTrans" cxnId="{D94F53B9-B807-41EC-9358-C6E07B1B3220}">
      <dgm:prSet/>
      <dgm:spPr/>
      <dgm:t>
        <a:bodyPr/>
        <a:lstStyle/>
        <a:p>
          <a:endParaRPr lang="ru-RU"/>
        </a:p>
      </dgm:t>
    </dgm:pt>
    <dgm:pt modelId="{182D8DB1-BD42-4A06-9C75-2167216CC11F}" type="sibTrans" cxnId="{D94F53B9-B807-41EC-9358-C6E07B1B3220}">
      <dgm:prSet/>
      <dgm:spPr/>
      <dgm:t>
        <a:bodyPr/>
        <a:lstStyle/>
        <a:p>
          <a:endParaRPr lang="ru-RU"/>
        </a:p>
      </dgm:t>
    </dgm:pt>
    <dgm:pt modelId="{7521749B-1792-41A3-B150-73FB44E94A4E}">
      <dgm:prSet phldrT="[Текст]" custT="1"/>
      <dgm:spPr/>
      <dgm:t>
        <a:bodyPr/>
        <a:lstStyle/>
        <a:p>
          <a:r>
            <a:rPr lang="ru-RU" sz="1800" dirty="0"/>
            <a:t>Управление дверным замком через интернет</a:t>
          </a:r>
        </a:p>
      </dgm:t>
    </dgm:pt>
    <dgm:pt modelId="{138C72C5-972F-4567-B890-818BFCDC2039}" type="parTrans" cxnId="{CBC45BE1-0EA6-4486-94DF-A1916979511D}">
      <dgm:prSet/>
      <dgm:spPr/>
      <dgm:t>
        <a:bodyPr/>
        <a:lstStyle/>
        <a:p>
          <a:endParaRPr lang="ru-RU"/>
        </a:p>
      </dgm:t>
    </dgm:pt>
    <dgm:pt modelId="{6A54FC31-BE37-41F3-A4BB-70EF83B52BA7}" type="sibTrans" cxnId="{CBC45BE1-0EA6-4486-94DF-A1916979511D}">
      <dgm:prSet/>
      <dgm:spPr/>
      <dgm:t>
        <a:bodyPr/>
        <a:lstStyle/>
        <a:p>
          <a:endParaRPr lang="ru-RU"/>
        </a:p>
      </dgm:t>
    </dgm:pt>
    <dgm:pt modelId="{01F36B8F-F690-4CAE-AB48-7BB9397A4D95}">
      <dgm:prSet phldrT="[Текст]" custT="1"/>
      <dgm:spPr/>
      <dgm:t>
        <a:bodyPr/>
        <a:lstStyle/>
        <a:p>
          <a:endParaRPr lang="ru-RU" sz="1800" dirty="0"/>
        </a:p>
      </dgm:t>
    </dgm:pt>
    <dgm:pt modelId="{896A766D-45AD-4D3E-8959-E1247DA5BEB6}" type="parTrans" cxnId="{A6E978E7-829F-4056-AFA2-6D3F85C96CB4}">
      <dgm:prSet/>
      <dgm:spPr/>
      <dgm:t>
        <a:bodyPr/>
        <a:lstStyle/>
        <a:p>
          <a:endParaRPr lang="ru-RU"/>
        </a:p>
      </dgm:t>
    </dgm:pt>
    <dgm:pt modelId="{D7CDDBF2-070F-44E8-B42B-894D39145FF5}" type="sibTrans" cxnId="{A6E978E7-829F-4056-AFA2-6D3F85C96CB4}">
      <dgm:prSet/>
      <dgm:spPr/>
      <dgm:t>
        <a:bodyPr/>
        <a:lstStyle/>
        <a:p>
          <a:endParaRPr lang="ru-RU"/>
        </a:p>
      </dgm:t>
    </dgm:pt>
    <dgm:pt modelId="{029EF191-A496-4423-B335-D0550271BC0F}" type="pres">
      <dgm:prSet presAssocID="{F27CFEFE-300D-4BD2-BB88-5A03AE20B4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B59EE9-AF71-4E10-97C8-88E6E5CB21B7}" type="pres">
      <dgm:prSet presAssocID="{01C67BC2-1ACB-4378-B8D6-3F81184B9853}" presName="parentText" presStyleLbl="node1" presStyleIdx="0" presStyleCnt="1" custScaleY="155149" custLinFactNeighborY="-22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B79874-7680-499F-B1F7-9726BA655564}" type="pres">
      <dgm:prSet presAssocID="{01C67BC2-1ACB-4378-B8D6-3F81184B9853}" presName="childText" presStyleLbl="revTx" presStyleIdx="0" presStyleCnt="1" custScaleY="334830" custLinFactNeighborY="13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EAB16E-D359-427A-B134-882A8D01145E}" type="presOf" srcId="{3CE13FDA-E5D5-402F-9331-9B2988119618}" destId="{53B79874-7680-499F-B1F7-9726BA655564}" srcOrd="0" destOrd="0" presId="urn:microsoft.com/office/officeart/2005/8/layout/vList2"/>
    <dgm:cxn modelId="{CBC45BE1-0EA6-4486-94DF-A1916979511D}" srcId="{01C67BC2-1ACB-4378-B8D6-3F81184B9853}" destId="{7521749B-1792-41A3-B150-73FB44E94A4E}" srcOrd="3" destOrd="0" parTransId="{138C72C5-972F-4567-B890-818BFCDC2039}" sibTransId="{6A54FC31-BE37-41F3-A4BB-70EF83B52BA7}"/>
    <dgm:cxn modelId="{52D376AD-7908-43EC-AC72-986095A98499}" type="presOf" srcId="{42483720-C469-4249-BB00-8957AB8E8066}" destId="{53B79874-7680-499F-B1F7-9726BA655564}" srcOrd="0" destOrd="1" presId="urn:microsoft.com/office/officeart/2005/8/layout/vList2"/>
    <dgm:cxn modelId="{C1F5FC2A-EA40-49AC-A0DA-3DD75097C20E}" srcId="{01C67BC2-1ACB-4378-B8D6-3F81184B9853}" destId="{42483720-C469-4249-BB00-8957AB8E8066}" srcOrd="1" destOrd="0" parTransId="{80012D2D-21CF-4A6B-B367-2520F91D04AA}" sibTransId="{BFE2E29B-5ED2-4FE1-B38C-0826C8C2B81F}"/>
    <dgm:cxn modelId="{E3E796FD-4B00-434A-A65E-C8DEA1E2CB04}" type="presOf" srcId="{F854451A-EFD8-4CEF-A2FA-248F2EA1E58E}" destId="{53B79874-7680-499F-B1F7-9726BA655564}" srcOrd="0" destOrd="2" presId="urn:microsoft.com/office/officeart/2005/8/layout/vList2"/>
    <dgm:cxn modelId="{1B05E6D4-906F-494C-B47A-1869E43550B1}" type="presOf" srcId="{01F36B8F-F690-4CAE-AB48-7BB9397A4D95}" destId="{53B79874-7680-499F-B1F7-9726BA655564}" srcOrd="0" destOrd="4" presId="urn:microsoft.com/office/officeart/2005/8/layout/vList2"/>
    <dgm:cxn modelId="{2776B8A6-F94F-4B34-946C-DC30AEA9C2F1}" type="presOf" srcId="{01C67BC2-1ACB-4378-B8D6-3F81184B9853}" destId="{F5B59EE9-AF71-4E10-97C8-88E6E5CB21B7}" srcOrd="0" destOrd="0" presId="urn:microsoft.com/office/officeart/2005/8/layout/vList2"/>
    <dgm:cxn modelId="{A6E978E7-829F-4056-AFA2-6D3F85C96CB4}" srcId="{01C67BC2-1ACB-4378-B8D6-3F81184B9853}" destId="{01F36B8F-F690-4CAE-AB48-7BB9397A4D95}" srcOrd="4" destOrd="0" parTransId="{896A766D-45AD-4D3E-8959-E1247DA5BEB6}" sibTransId="{D7CDDBF2-070F-44E8-B42B-894D39145FF5}"/>
    <dgm:cxn modelId="{56C233E6-3B33-4D0B-921A-356A2151721C}" srcId="{F27CFEFE-300D-4BD2-BB88-5A03AE20B45A}" destId="{01C67BC2-1ACB-4378-B8D6-3F81184B9853}" srcOrd="0" destOrd="0" parTransId="{D1B3B384-5829-4508-960A-A39BF1CE9FC2}" sibTransId="{5264EACC-DE2B-4E24-A528-097E4547419B}"/>
    <dgm:cxn modelId="{C6B33021-A37E-40C3-93B4-5D9CDDE031DA}" type="presOf" srcId="{7521749B-1792-41A3-B150-73FB44E94A4E}" destId="{53B79874-7680-499F-B1F7-9726BA655564}" srcOrd="0" destOrd="3" presId="urn:microsoft.com/office/officeart/2005/8/layout/vList2"/>
    <dgm:cxn modelId="{59C3D9A7-CE17-44DE-9A4B-9E408B93074D}" srcId="{01C67BC2-1ACB-4378-B8D6-3F81184B9853}" destId="{3CE13FDA-E5D5-402F-9331-9B2988119618}" srcOrd="0" destOrd="0" parTransId="{8CFFBB39-F57C-4702-BB64-48DAF5B81EDD}" sibTransId="{4B401CAE-4DAD-457B-B318-F316729E9878}"/>
    <dgm:cxn modelId="{D94F53B9-B807-41EC-9358-C6E07B1B3220}" srcId="{01C67BC2-1ACB-4378-B8D6-3F81184B9853}" destId="{F854451A-EFD8-4CEF-A2FA-248F2EA1E58E}" srcOrd="2" destOrd="0" parTransId="{9AB4906F-C518-4AEE-8942-8E639789322B}" sibTransId="{182D8DB1-BD42-4A06-9C75-2167216CC11F}"/>
    <dgm:cxn modelId="{350F1D48-DA55-465C-953A-3789ADEE9F02}" type="presOf" srcId="{F27CFEFE-300D-4BD2-BB88-5A03AE20B45A}" destId="{029EF191-A496-4423-B335-D0550271BC0F}" srcOrd="0" destOrd="0" presId="urn:microsoft.com/office/officeart/2005/8/layout/vList2"/>
    <dgm:cxn modelId="{FEBB8579-1D70-48BF-9EF1-012BBF74AD4F}" type="presParOf" srcId="{029EF191-A496-4423-B335-D0550271BC0F}" destId="{F5B59EE9-AF71-4E10-97C8-88E6E5CB21B7}" srcOrd="0" destOrd="0" presId="urn:microsoft.com/office/officeart/2005/8/layout/vList2"/>
    <dgm:cxn modelId="{B5F8BD9F-080B-4293-AB2B-DF8F4E84934F}" type="presParOf" srcId="{029EF191-A496-4423-B335-D0550271BC0F}" destId="{53B79874-7680-499F-B1F7-9726BA65556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8C846B-4D4D-408E-9226-652AE96AEBD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CC5A83-467C-4964-BA32-7E7081970989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ru-RU" sz="2400" b="0" dirty="0"/>
            <a:t>комфорт</a:t>
          </a:r>
        </a:p>
      </dgm:t>
    </dgm:pt>
    <dgm:pt modelId="{A8716F6C-9396-43FF-9856-86FE27F298CD}" type="parTrans" cxnId="{3FECDEEA-272B-4FCA-B3C6-BD9BF8BE6AF6}">
      <dgm:prSet/>
      <dgm:spPr/>
      <dgm:t>
        <a:bodyPr/>
        <a:lstStyle/>
        <a:p>
          <a:endParaRPr lang="ru-RU"/>
        </a:p>
      </dgm:t>
    </dgm:pt>
    <dgm:pt modelId="{58D2C6EE-FBAE-411E-A558-7AF87B22F8C9}" type="sibTrans" cxnId="{3FECDEEA-272B-4FCA-B3C6-BD9BF8BE6AF6}">
      <dgm:prSet/>
      <dgm:spPr/>
      <dgm:t>
        <a:bodyPr/>
        <a:lstStyle/>
        <a:p>
          <a:endParaRPr lang="ru-RU"/>
        </a:p>
      </dgm:t>
    </dgm:pt>
    <dgm:pt modelId="{7D616AD5-436B-4750-A79D-D5BC2ADEDB79}">
      <dgm:prSet phldrT="[Текст]" custT="1"/>
      <dgm:spPr/>
      <dgm:t>
        <a:bodyPr/>
        <a:lstStyle/>
        <a:p>
          <a:r>
            <a:rPr lang="ru-RU" sz="1800" dirty="0"/>
            <a:t>Управление котлом и кондиционером через интернет</a:t>
          </a:r>
        </a:p>
      </dgm:t>
    </dgm:pt>
    <dgm:pt modelId="{0228AB8F-ECE9-421F-8FE8-DFC9B487B27A}" type="parTrans" cxnId="{09F67B9B-2F58-4983-B93E-99A2DA42981F}">
      <dgm:prSet/>
      <dgm:spPr/>
      <dgm:t>
        <a:bodyPr/>
        <a:lstStyle/>
        <a:p>
          <a:endParaRPr lang="ru-RU"/>
        </a:p>
      </dgm:t>
    </dgm:pt>
    <dgm:pt modelId="{126FF545-5247-43C7-B5B2-9C9DE40B620B}" type="sibTrans" cxnId="{09F67B9B-2F58-4983-B93E-99A2DA42981F}">
      <dgm:prSet/>
      <dgm:spPr/>
      <dgm:t>
        <a:bodyPr/>
        <a:lstStyle/>
        <a:p>
          <a:endParaRPr lang="ru-RU"/>
        </a:p>
      </dgm:t>
    </dgm:pt>
    <dgm:pt modelId="{E6C8491D-4B52-4DDE-A242-BAA41180D78D}">
      <dgm:prSet phldrT="[Текст]" custT="1"/>
      <dgm:spPr/>
      <dgm:t>
        <a:bodyPr/>
        <a:lstStyle/>
        <a:p>
          <a:r>
            <a:rPr lang="ru-RU" sz="1800" dirty="0"/>
            <a:t>Управление светом через интернет и ИК-пульт</a:t>
          </a:r>
        </a:p>
      </dgm:t>
    </dgm:pt>
    <dgm:pt modelId="{376DD063-E1E0-478D-AB66-8A2ECB7F29EC}" type="parTrans" cxnId="{E87F752A-2EB2-4978-8909-9A7EC5DC556C}">
      <dgm:prSet/>
      <dgm:spPr/>
      <dgm:t>
        <a:bodyPr/>
        <a:lstStyle/>
        <a:p>
          <a:endParaRPr lang="ru-RU"/>
        </a:p>
      </dgm:t>
    </dgm:pt>
    <dgm:pt modelId="{EB0B8644-8C8B-4599-9605-F7F55C958DDE}" type="sibTrans" cxnId="{E87F752A-2EB2-4978-8909-9A7EC5DC556C}">
      <dgm:prSet/>
      <dgm:spPr/>
      <dgm:t>
        <a:bodyPr/>
        <a:lstStyle/>
        <a:p>
          <a:endParaRPr lang="ru-RU"/>
        </a:p>
      </dgm:t>
    </dgm:pt>
    <dgm:pt modelId="{FFA0CBC3-72A1-4A91-854B-2ACB29B6F59F}">
      <dgm:prSet phldrT="[Текст]" custT="1"/>
      <dgm:spPr/>
      <dgm:t>
        <a:bodyPr/>
        <a:lstStyle/>
        <a:p>
          <a:endParaRPr lang="ru-RU" sz="1800" dirty="0"/>
        </a:p>
      </dgm:t>
    </dgm:pt>
    <dgm:pt modelId="{51DED001-CCF0-4065-9874-16623BC0502A}" type="parTrans" cxnId="{41ACE859-1CDD-4C49-AA24-36F250AEA614}">
      <dgm:prSet/>
      <dgm:spPr/>
      <dgm:t>
        <a:bodyPr/>
        <a:lstStyle/>
        <a:p>
          <a:endParaRPr lang="ru-RU"/>
        </a:p>
      </dgm:t>
    </dgm:pt>
    <dgm:pt modelId="{AABEEBBF-9636-46CD-A99A-D47B80333949}" type="sibTrans" cxnId="{41ACE859-1CDD-4C49-AA24-36F250AEA614}">
      <dgm:prSet/>
      <dgm:spPr/>
      <dgm:t>
        <a:bodyPr/>
        <a:lstStyle/>
        <a:p>
          <a:endParaRPr lang="ru-RU"/>
        </a:p>
      </dgm:t>
    </dgm:pt>
    <dgm:pt modelId="{7C1B0A8E-B1E4-4607-BEC1-EE9664FC1A74}" type="pres">
      <dgm:prSet presAssocID="{BC8C846B-4D4D-408E-9226-652AE96AEB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9519E0-B7E3-4215-BA28-DCD33ED66A96}" type="pres">
      <dgm:prSet presAssocID="{18CC5A83-467C-4964-BA32-7E7081970989}" presName="parentText" presStyleLbl="node1" presStyleIdx="0" presStyleCnt="1" custScaleY="135243" custLinFactNeighborY="-892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857701-F489-4B81-A34F-F11A34AAFAF5}" type="pres">
      <dgm:prSet presAssocID="{18CC5A83-467C-4964-BA32-7E7081970989}" presName="childText" presStyleLbl="revTx" presStyleIdx="0" presStyleCnt="1" custScaleY="299583" custLinFactNeighborX="320" custLinFactNeighborY="131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525D4D-15C3-4846-9773-D1645B5DAE21}" type="presOf" srcId="{18CC5A83-467C-4964-BA32-7E7081970989}" destId="{269519E0-B7E3-4215-BA28-DCD33ED66A96}" srcOrd="0" destOrd="0" presId="urn:microsoft.com/office/officeart/2005/8/layout/vList2"/>
    <dgm:cxn modelId="{B40F28E4-1EF4-44AC-BDD2-33A5A517FEE2}" type="presOf" srcId="{FFA0CBC3-72A1-4A91-854B-2ACB29B6F59F}" destId="{E5857701-F489-4B81-A34F-F11A34AAFAF5}" srcOrd="0" destOrd="2" presId="urn:microsoft.com/office/officeart/2005/8/layout/vList2"/>
    <dgm:cxn modelId="{41ACE859-1CDD-4C49-AA24-36F250AEA614}" srcId="{18CC5A83-467C-4964-BA32-7E7081970989}" destId="{FFA0CBC3-72A1-4A91-854B-2ACB29B6F59F}" srcOrd="2" destOrd="0" parTransId="{51DED001-CCF0-4065-9874-16623BC0502A}" sibTransId="{AABEEBBF-9636-46CD-A99A-D47B80333949}"/>
    <dgm:cxn modelId="{3006B886-35BB-4C36-BF76-5D768DF98B60}" type="presOf" srcId="{E6C8491D-4B52-4DDE-A242-BAA41180D78D}" destId="{E5857701-F489-4B81-A34F-F11A34AAFAF5}" srcOrd="0" destOrd="1" presId="urn:microsoft.com/office/officeart/2005/8/layout/vList2"/>
    <dgm:cxn modelId="{09F67B9B-2F58-4983-B93E-99A2DA42981F}" srcId="{18CC5A83-467C-4964-BA32-7E7081970989}" destId="{7D616AD5-436B-4750-A79D-D5BC2ADEDB79}" srcOrd="0" destOrd="0" parTransId="{0228AB8F-ECE9-421F-8FE8-DFC9B487B27A}" sibTransId="{126FF545-5247-43C7-B5B2-9C9DE40B620B}"/>
    <dgm:cxn modelId="{A5C5599B-D820-4886-A4DB-5664E1D7DCC0}" type="presOf" srcId="{7D616AD5-436B-4750-A79D-D5BC2ADEDB79}" destId="{E5857701-F489-4B81-A34F-F11A34AAFAF5}" srcOrd="0" destOrd="0" presId="urn:microsoft.com/office/officeart/2005/8/layout/vList2"/>
    <dgm:cxn modelId="{3FECDEEA-272B-4FCA-B3C6-BD9BF8BE6AF6}" srcId="{BC8C846B-4D4D-408E-9226-652AE96AEBDE}" destId="{18CC5A83-467C-4964-BA32-7E7081970989}" srcOrd="0" destOrd="0" parTransId="{A8716F6C-9396-43FF-9856-86FE27F298CD}" sibTransId="{58D2C6EE-FBAE-411E-A558-7AF87B22F8C9}"/>
    <dgm:cxn modelId="{E87F752A-2EB2-4978-8909-9A7EC5DC556C}" srcId="{18CC5A83-467C-4964-BA32-7E7081970989}" destId="{E6C8491D-4B52-4DDE-A242-BAA41180D78D}" srcOrd="1" destOrd="0" parTransId="{376DD063-E1E0-478D-AB66-8A2ECB7F29EC}" sibTransId="{EB0B8644-8C8B-4599-9605-F7F55C958DDE}"/>
    <dgm:cxn modelId="{ED707CD2-4391-457B-9A2B-007BF8D7CB72}" type="presOf" srcId="{BC8C846B-4D4D-408E-9226-652AE96AEBDE}" destId="{7C1B0A8E-B1E4-4607-BEC1-EE9664FC1A74}" srcOrd="0" destOrd="0" presId="urn:microsoft.com/office/officeart/2005/8/layout/vList2"/>
    <dgm:cxn modelId="{D3F92227-F6CF-496E-9EB3-4D50269FAFC2}" type="presParOf" srcId="{7C1B0A8E-B1E4-4607-BEC1-EE9664FC1A74}" destId="{269519E0-B7E3-4215-BA28-DCD33ED66A96}" srcOrd="0" destOrd="0" presId="urn:microsoft.com/office/officeart/2005/8/layout/vList2"/>
    <dgm:cxn modelId="{F2B522C2-A512-4DBF-A388-7B2DE020731B}" type="presParOf" srcId="{7C1B0A8E-B1E4-4607-BEC1-EE9664FC1A74}" destId="{E5857701-F489-4B81-A34F-F11A34AAFAF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B37842-BC31-4E57-8DE6-5FCD7AE98531}">
      <dsp:nvSpPr>
        <dsp:cNvPr id="0" name=""/>
        <dsp:cNvSpPr/>
      </dsp:nvSpPr>
      <dsp:spPr>
        <a:xfrm>
          <a:off x="0" y="0"/>
          <a:ext cx="2664295" cy="488660"/>
        </a:xfrm>
        <a:prstGeom prst="round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/>
            <a:t>охрана</a:t>
          </a:r>
        </a:p>
      </dsp:txBody>
      <dsp:txXfrm>
        <a:off x="23854" y="23854"/>
        <a:ext cx="2616587" cy="440952"/>
      </dsp:txXfrm>
    </dsp:sp>
    <dsp:sp modelId="{A01D53C8-9500-4695-95B1-A968D832F335}">
      <dsp:nvSpPr>
        <dsp:cNvPr id="0" name=""/>
        <dsp:cNvSpPr/>
      </dsp:nvSpPr>
      <dsp:spPr>
        <a:xfrm>
          <a:off x="0" y="494640"/>
          <a:ext cx="2664295" cy="155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91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/>
            <a:t>Обнаружение движения в доме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/>
            <a:t>Обнаружение открытия двери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700" kern="1200" dirty="0"/>
        </a:p>
      </dsp:txBody>
      <dsp:txXfrm>
        <a:off x="0" y="494640"/>
        <a:ext cx="2664295" cy="15566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59EE9-AF71-4E10-97C8-88E6E5CB21B7}">
      <dsp:nvSpPr>
        <dsp:cNvPr id="0" name=""/>
        <dsp:cNvSpPr/>
      </dsp:nvSpPr>
      <dsp:spPr>
        <a:xfrm>
          <a:off x="0" y="0"/>
          <a:ext cx="2664295" cy="741874"/>
        </a:xfrm>
        <a:prstGeom prst="round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u="none" kern="1200" dirty="0"/>
            <a:t>безопасность</a:t>
          </a:r>
        </a:p>
      </dsp:txBody>
      <dsp:txXfrm>
        <a:off x="36215" y="36215"/>
        <a:ext cx="2591865" cy="669444"/>
      </dsp:txXfrm>
    </dsp:sp>
    <dsp:sp modelId="{53B79874-7680-499F-B1F7-9726BA655564}">
      <dsp:nvSpPr>
        <dsp:cNvPr id="0" name=""/>
        <dsp:cNvSpPr/>
      </dsp:nvSpPr>
      <dsp:spPr>
        <a:xfrm>
          <a:off x="0" y="742156"/>
          <a:ext cx="2664295" cy="3321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91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/>
            <a:t>Обнаружение протечки воды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/>
            <a:t>Обнаружение открытого пламени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/>
            <a:t>Обнаружение землетрясения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/>
            <a:t>Управление дверным замком через интернет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800" kern="1200" dirty="0"/>
        </a:p>
      </dsp:txBody>
      <dsp:txXfrm>
        <a:off x="0" y="742156"/>
        <a:ext cx="2664295" cy="33218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519E0-B7E3-4215-BA28-DCD33ED66A96}">
      <dsp:nvSpPr>
        <dsp:cNvPr id="0" name=""/>
        <dsp:cNvSpPr/>
      </dsp:nvSpPr>
      <dsp:spPr>
        <a:xfrm>
          <a:off x="0" y="0"/>
          <a:ext cx="2664295" cy="662142"/>
        </a:xfrm>
        <a:prstGeom prst="round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/>
            <a:t>комфорт</a:t>
          </a:r>
        </a:p>
      </dsp:txBody>
      <dsp:txXfrm>
        <a:off x="32323" y="32323"/>
        <a:ext cx="2599649" cy="597496"/>
      </dsp:txXfrm>
    </dsp:sp>
    <dsp:sp modelId="{E5857701-F489-4B81-A34F-F11A34AAFAF5}">
      <dsp:nvSpPr>
        <dsp:cNvPr id="0" name=""/>
        <dsp:cNvSpPr/>
      </dsp:nvSpPr>
      <dsp:spPr>
        <a:xfrm>
          <a:off x="0" y="662781"/>
          <a:ext cx="2664295" cy="3401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91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/>
            <a:t>Управление котлом и кондиционером через интернет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/>
            <a:t>Управление светом через интернет и ИК-пульт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800" kern="1200" dirty="0"/>
        </a:p>
      </dsp:txBody>
      <dsp:txXfrm>
        <a:off x="0" y="662781"/>
        <a:ext cx="2664295" cy="3401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B1A4F-7CA8-4D88-9138-FA16B38D5B25}" type="datetimeFigureOut">
              <a:rPr lang="ru-RU" smtClean="0"/>
              <a:pPr/>
              <a:t>03.06.2022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BD769-7F57-4508-8716-850A9F5FC7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BD769-7F57-4508-8716-850A9F5FC7C9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6595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4" indent="-342884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8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1" indent="-228588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1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0" y="105172"/>
            <a:ext cx="9144000" cy="13144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</a:rPr>
              <a:t>Нижегородская область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</a:rPr>
              <a:t>Муниципальное бюджетное учреждение  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</a:rPr>
              <a:t>Дополнительного образования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</a:rPr>
              <a:t>«Спасский дом детского творчества»</a:t>
            </a:r>
          </a:p>
        </p:txBody>
      </p:sp>
      <p:sp>
        <p:nvSpPr>
          <p:cNvPr id="17" name="Подзаголовок 10"/>
          <p:cNvSpPr txBox="1">
            <a:spLocks/>
          </p:cNvSpPr>
          <p:nvPr/>
        </p:nvSpPr>
        <p:spPr>
          <a:xfrm>
            <a:off x="0" y="1851670"/>
            <a:ext cx="6444208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400" dirty="0"/>
              <a:t>Проект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2400" dirty="0"/>
              <a:t>«Умный дом на базе </a:t>
            </a:r>
            <a:r>
              <a:rPr lang="en-US" sz="2400" dirty="0"/>
              <a:t>Arduino</a:t>
            </a:r>
            <a:r>
              <a:rPr lang="ru-RU" sz="2400" dirty="0"/>
              <a:t> </a:t>
            </a:r>
            <a:r>
              <a:rPr lang="en-US" sz="2400" dirty="0" err="1"/>
              <a:t>nano</a:t>
            </a:r>
            <a:r>
              <a:rPr lang="en-US" sz="2400" dirty="0"/>
              <a:t> </a:t>
            </a:r>
            <a:r>
              <a:rPr lang="ru-RU" sz="2400" dirty="0"/>
              <a:t>и </a:t>
            </a:r>
            <a:r>
              <a:rPr lang="en-US" sz="2400" dirty="0"/>
              <a:t>ESP</a:t>
            </a:r>
            <a:r>
              <a:rPr lang="ru-RU" sz="2400" dirty="0"/>
              <a:t>8266»</a:t>
            </a:r>
          </a:p>
          <a:p>
            <a:pPr algn="ctr" defTabSz="914354">
              <a:spcBef>
                <a:spcPct val="20000"/>
              </a:spcBef>
              <a:defRPr/>
            </a:pPr>
            <a:endParaRPr lang="ru-RU" dirty="0"/>
          </a:p>
        </p:txBody>
      </p:sp>
      <p:sp>
        <p:nvSpPr>
          <p:cNvPr id="21" name="Текст 14"/>
          <p:cNvSpPr txBox="1">
            <a:spLocks/>
          </p:cNvSpPr>
          <p:nvPr/>
        </p:nvSpPr>
        <p:spPr>
          <a:xfrm>
            <a:off x="2483768" y="3219824"/>
            <a:ext cx="7772400" cy="1125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354">
              <a:spcBef>
                <a:spcPct val="20000"/>
              </a:spcBef>
              <a:defRPr/>
            </a:pPr>
            <a:endParaRPr lang="ru-RU" sz="3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3" name="Текст 14"/>
          <p:cNvSpPr txBox="1">
            <a:spLocks/>
          </p:cNvSpPr>
          <p:nvPr/>
        </p:nvSpPr>
        <p:spPr>
          <a:xfrm>
            <a:off x="6444208" y="1635647"/>
            <a:ext cx="3096344" cy="1125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1600" b="1" dirty="0"/>
              <a:t>Выполнили: </a:t>
            </a:r>
            <a:br>
              <a:rPr lang="ru-RU" sz="1600" b="1" dirty="0"/>
            </a:br>
            <a:r>
              <a:rPr lang="ru-RU" sz="1600" dirty="0" err="1"/>
              <a:t>Куламин</a:t>
            </a:r>
            <a:r>
              <a:rPr lang="ru-RU" sz="1600" dirty="0"/>
              <a:t> Георгий Иванович</a:t>
            </a:r>
            <a:r>
              <a:rPr lang="en-US" sz="1600" dirty="0"/>
              <a:t>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Ваньков Алексей Иванович</a:t>
            </a:r>
            <a:r>
              <a:rPr lang="en-US" sz="1600" dirty="0"/>
              <a:t>-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обучающиеся объединения </a:t>
            </a:r>
            <a:br>
              <a:rPr lang="ru-RU" sz="1600" dirty="0"/>
            </a:br>
            <a:r>
              <a:rPr lang="ru-RU" sz="1600" dirty="0"/>
              <a:t>«Робототехника»</a:t>
            </a:r>
            <a:br>
              <a:rPr lang="ru-RU" sz="1600" dirty="0"/>
            </a:br>
            <a:r>
              <a:rPr lang="ru-RU" sz="1600" b="1" dirty="0"/>
              <a:t>Руководитель: </a:t>
            </a:r>
            <a:br>
              <a:rPr lang="ru-RU" sz="1600" b="1" dirty="0"/>
            </a:br>
            <a:r>
              <a:rPr lang="ru-RU" sz="1600" dirty="0"/>
              <a:t>Хламов Д.В.</a:t>
            </a:r>
            <a:r>
              <a:rPr lang="en-US" sz="1600" dirty="0"/>
              <a:t>, </a:t>
            </a:r>
            <a:r>
              <a:rPr lang="ru-RU" sz="1600" dirty="0"/>
              <a:t>педагог ДО</a:t>
            </a:r>
          </a:p>
        </p:txBody>
      </p:sp>
      <p:sp>
        <p:nvSpPr>
          <p:cNvPr id="24" name="Текст 14"/>
          <p:cNvSpPr txBox="1">
            <a:spLocks/>
          </p:cNvSpPr>
          <p:nvPr/>
        </p:nvSpPr>
        <p:spPr>
          <a:xfrm>
            <a:off x="0" y="4443959"/>
            <a:ext cx="9144000" cy="997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600" dirty="0"/>
              <a:t>с.Спасское</a:t>
            </a:r>
          </a:p>
          <a:p>
            <a:pPr lvl="0" algn="ctr">
              <a:spcBef>
                <a:spcPct val="20000"/>
              </a:spcBef>
            </a:pPr>
            <a:r>
              <a:rPr lang="ru-RU" sz="1600" dirty="0"/>
              <a:t>2022</a:t>
            </a: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067"/>
            <a:ext cx="9036496" cy="59446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Экран системы управления умным домом</a:t>
            </a:r>
            <a:endParaRPr lang="ru-RU" sz="2800" dirty="0"/>
          </a:p>
        </p:txBody>
      </p:sp>
      <p:pic>
        <p:nvPicPr>
          <p:cNvPr id="6" name="Рисунок 5" descr="F:\165425255834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5976"/>
          <a:stretch/>
        </p:blipFill>
        <p:spPr bwMode="auto">
          <a:xfrm>
            <a:off x="179512" y="627534"/>
            <a:ext cx="2304256" cy="43985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F:\165425252164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9" b="6106"/>
          <a:stretch/>
        </p:blipFill>
        <p:spPr bwMode="auto">
          <a:xfrm>
            <a:off x="2771800" y="627534"/>
            <a:ext cx="2306541" cy="43985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7" r="4305"/>
          <a:stretch/>
        </p:blipFill>
        <p:spPr>
          <a:xfrm>
            <a:off x="5364088" y="627534"/>
            <a:ext cx="3600400" cy="209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7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0538"/>
            <a:ext cx="4932040" cy="857250"/>
          </a:xfrm>
        </p:spPr>
        <p:txBody>
          <a:bodyPr>
            <a:normAutofit/>
          </a:bodyPr>
          <a:lstStyle/>
          <a:p>
            <a:r>
              <a:rPr lang="ru-RU" sz="2800" dirty="0"/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048" y="915566"/>
            <a:ext cx="3995936" cy="432048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Мы смогли сделать макет умного дома, повторить основные функции и смогли сделать хоть и простой, но зато бюджетный умный дом, доступный практически каждому. На получившуюся у нас стоимость  умного дома мы можем купить комплект у производителей, состоящий только из одного хаба и два-три датчика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3478"/>
            <a:ext cx="4078975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578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72009"/>
            <a:ext cx="5328592" cy="5092030"/>
          </a:xfrm>
        </p:spPr>
        <p:txBody>
          <a:bodyPr>
            <a:normAutofit/>
          </a:bodyPr>
          <a:lstStyle/>
          <a:p>
            <a:pPr marL="0" indent="180966" algn="just">
              <a:buNone/>
            </a:pPr>
            <a:r>
              <a:rPr lang="ru-RU" sz="1800" b="1" dirty="0"/>
              <a:t>Цель проекта:</a:t>
            </a:r>
            <a:r>
              <a:rPr lang="ru-RU" sz="1800" dirty="0"/>
              <a:t> Создать </a:t>
            </a:r>
            <a:r>
              <a:rPr lang="ru-RU" sz="1800" dirty="0" smtClean="0"/>
              <a:t>недорогой </a:t>
            </a:r>
            <a:r>
              <a:rPr lang="ru-RU" sz="1800" dirty="0"/>
              <a:t>макет умного дома с несколькими различными функциями.</a:t>
            </a:r>
          </a:p>
          <a:p>
            <a:pPr marL="0" indent="180966" algn="just">
              <a:buNone/>
            </a:pPr>
            <a:r>
              <a:rPr lang="ru-RU" sz="1800" b="1" dirty="0"/>
              <a:t>Задачи проекта: </a:t>
            </a:r>
            <a:endParaRPr lang="ru-RU" sz="1800" dirty="0"/>
          </a:p>
          <a:p>
            <a:pPr marL="0" indent="180966" algn="just">
              <a:buFont typeface="+mj-lt"/>
              <a:buAutoNum type="arabicPeriod"/>
            </a:pPr>
            <a:r>
              <a:rPr lang="ru-RU" sz="1800" dirty="0"/>
              <a:t>Изучить что такое умный дом и что он умеет.</a:t>
            </a:r>
          </a:p>
          <a:p>
            <a:pPr marL="0" indent="180966" algn="just">
              <a:buFont typeface="+mj-lt"/>
              <a:buAutoNum type="arabicPeriod"/>
            </a:pPr>
            <a:r>
              <a:rPr lang="ru-RU" sz="1800" dirty="0"/>
              <a:t>Изучить работу нескольких датчиков.</a:t>
            </a:r>
          </a:p>
          <a:p>
            <a:pPr marL="0" indent="180966" algn="just">
              <a:buFont typeface="+mj-lt"/>
              <a:buAutoNum type="arabicPeriod"/>
            </a:pPr>
            <a:r>
              <a:rPr lang="ru-RU" sz="1800" dirty="0"/>
              <a:t>Сделать макет дома из бумаги/картона.</a:t>
            </a:r>
          </a:p>
          <a:p>
            <a:pPr marL="0" indent="180966" algn="just">
              <a:buFont typeface="+mj-lt"/>
              <a:buAutoNum type="arabicPeriod"/>
            </a:pPr>
            <a:r>
              <a:rPr lang="ru-RU" sz="1800" dirty="0"/>
              <a:t>Установить в наш макет нужные нам датчики.</a:t>
            </a:r>
          </a:p>
          <a:p>
            <a:pPr marL="0" indent="180966" algn="just">
              <a:buFont typeface="+mj-lt"/>
              <a:buAutoNum type="arabicPeriod"/>
            </a:pPr>
            <a:r>
              <a:rPr lang="ru-RU" sz="1800" dirty="0"/>
              <a:t>Запрограммировать систему умного дома </a:t>
            </a:r>
            <a:br>
              <a:rPr lang="ru-RU" sz="1800" dirty="0"/>
            </a:br>
            <a:r>
              <a:rPr lang="ru-RU" sz="1800" dirty="0"/>
              <a:t>и проверить как она работает.</a:t>
            </a:r>
          </a:p>
          <a:p>
            <a:pPr marL="0" indent="180966" algn="just">
              <a:buNone/>
            </a:pPr>
            <a:r>
              <a:rPr lang="ru-RU" sz="1800" b="1" dirty="0"/>
              <a:t>Объект</a:t>
            </a:r>
            <a:r>
              <a:rPr lang="ru-RU" sz="1800" dirty="0"/>
              <a:t>: интеллектуальные системы «Умный дом».</a:t>
            </a:r>
          </a:p>
          <a:p>
            <a:pPr marL="0" indent="180966" algn="just">
              <a:buNone/>
            </a:pPr>
            <a:r>
              <a:rPr lang="ru-RU" sz="1800" b="1" dirty="0"/>
              <a:t>Предмет</a:t>
            </a:r>
            <a:r>
              <a:rPr lang="ru-RU" sz="1800" dirty="0"/>
              <a:t>: недорогой функционирующий макет умного дома, управляемый через интернет и пульт.</a:t>
            </a:r>
          </a:p>
          <a:p>
            <a:pPr marL="0" indent="180966" algn="just">
              <a:buNone/>
            </a:pPr>
            <a:r>
              <a:rPr lang="ru-RU" sz="1800" b="1" dirty="0"/>
              <a:t>Новизна</a:t>
            </a:r>
            <a:r>
              <a:rPr lang="ru-RU" sz="1800" dirty="0"/>
              <a:t>: мы сделаем довольно дешевый, </a:t>
            </a:r>
            <a:br>
              <a:rPr lang="ru-RU" sz="1800" dirty="0"/>
            </a:br>
            <a:r>
              <a:rPr lang="ru-RU" sz="1800" dirty="0"/>
              <a:t>но полно функционирующий макет умного дома на базе </a:t>
            </a:r>
            <a:r>
              <a:rPr lang="en-US" sz="1800" dirty="0"/>
              <a:t>Arduino </a:t>
            </a:r>
            <a:r>
              <a:rPr lang="ru-RU" sz="1800" dirty="0"/>
              <a:t>и </a:t>
            </a:r>
            <a:r>
              <a:rPr lang="en-US" sz="1800" dirty="0"/>
              <a:t>ESP</a:t>
            </a:r>
            <a:r>
              <a:rPr lang="ru-RU" sz="1800" dirty="0"/>
              <a:t>8266.</a:t>
            </a:r>
          </a:p>
          <a:p>
            <a:pPr marL="0" indent="0" algn="just">
              <a:buNone/>
            </a:pPr>
            <a:endParaRPr lang="ru-RU" sz="1800" dirty="0"/>
          </a:p>
          <a:p>
            <a:pPr marL="161918" indent="-161918">
              <a:buFont typeface="+mj-lt"/>
              <a:buAutoNum type="arabicPeriod"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AutoShape 2" descr="https://nashaotdelka.ru/wp-content/uploads/fmg5dbf19d17d74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nashaotdelka.ru/wp-content/uploads/fmg5dbf19d17d74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134" y="160338"/>
            <a:ext cx="3446779" cy="2299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2970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8B6DFE7-E302-4B95-B301-A950FEB4FE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916"/>
          <a:stretch/>
        </p:blipFill>
        <p:spPr>
          <a:xfrm>
            <a:off x="1259633" y="-31266"/>
            <a:ext cx="7884368" cy="512329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51A02A1-5E2C-4D5A-B321-CBFB074113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35" t="3821" r="43041" b="73652"/>
          <a:stretch/>
        </p:blipFill>
        <p:spPr>
          <a:xfrm>
            <a:off x="5183560" y="163066"/>
            <a:ext cx="1183658" cy="115418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7C9947ED-5354-4CD2-9154-C388DF6F4D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43" t="52567" r="72062" b="24906"/>
          <a:stretch/>
        </p:blipFill>
        <p:spPr>
          <a:xfrm>
            <a:off x="2598926" y="2664295"/>
            <a:ext cx="1154190" cy="115419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96520D2B-ECE1-4232-B2C9-B1DD0AD2F9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14" t="52566" r="56817" b="24906"/>
          <a:stretch/>
        </p:blipFill>
        <p:spPr>
          <a:xfrm>
            <a:off x="3887416" y="2664296"/>
            <a:ext cx="1250373" cy="1154189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6E18EEE-0B30-430C-B44A-577CD90E30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20" t="75094" r="13986" b="2377"/>
          <a:stretch/>
        </p:blipFill>
        <p:spPr>
          <a:xfrm>
            <a:off x="7807598" y="3818485"/>
            <a:ext cx="1154190" cy="115419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0FDBA4-333E-4924-921F-ADF34257944F}"/>
              </a:ext>
            </a:extLst>
          </p:cNvPr>
          <p:cNvSpPr/>
          <p:nvPr/>
        </p:nvSpPr>
        <p:spPr>
          <a:xfrm>
            <a:off x="3753116" y="1511586"/>
            <a:ext cx="3905290" cy="864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F2CBD443-B1F4-47A7-A6B7-31B559A8A6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2" t="31532" r="27523" b="59823"/>
          <a:stretch/>
        </p:blipFill>
        <p:spPr>
          <a:xfrm>
            <a:off x="3822744" y="1732096"/>
            <a:ext cx="3905290" cy="44386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rot="17180494">
            <a:off x="-1280777" y="1774730"/>
            <a:ext cx="508959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Тематика сезона:</a:t>
            </a:r>
          </a:p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«Мой робот – друг»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66C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0790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64554"/>
            <a:ext cx="8229600" cy="85725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Комфорт в доме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9852" y="1779662"/>
            <a:ext cx="2664296" cy="17281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/>
              <a:t>Кроме безопасности система умного дома даёт еще и комфорт, управляемый через интернет.</a:t>
            </a:r>
            <a:endParaRPr lang="ru-RU" sz="1800" dirty="0"/>
          </a:p>
        </p:txBody>
      </p:sp>
      <p:pic>
        <p:nvPicPr>
          <p:cNvPr id="2052" name="Picture 4" descr="https://anapa.kitsystem.ru/sites/default/files/styles/to_open_graph/public/private/img/node/zapis_v_bloge_anapa/img30105_32060_big.jpg?itok=69c6oZA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8" r="4474"/>
          <a:stretch/>
        </p:blipFill>
        <p:spPr bwMode="auto">
          <a:xfrm>
            <a:off x="6013639" y="692696"/>
            <a:ext cx="2878841" cy="1836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 descr="https://avatars.mds.yandex.net/i?id=82d3ebbd08bf8eb8b3af485b51139e04_l-5349714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30" y="654279"/>
            <a:ext cx="2913602" cy="1747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60" name="Picture 12" descr="https://ae04.alicdn.com/kf/HTB1.QXzRxnaK1RjSZFBq6AW7VXaV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" t="13186" r="-2250" b="11827"/>
          <a:stretch/>
        </p:blipFill>
        <p:spPr bwMode="auto">
          <a:xfrm>
            <a:off x="6025019" y="2675054"/>
            <a:ext cx="2952328" cy="2160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" name="Picture 2" descr="https://techtonica.ru/wp-content/uploads/2017/02/photo_resheniya_kotel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40" b="1606"/>
          <a:stretch/>
        </p:blipFill>
        <p:spPr bwMode="auto">
          <a:xfrm>
            <a:off x="161574" y="2859782"/>
            <a:ext cx="2882913" cy="1790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8065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64554"/>
            <a:ext cx="8229600" cy="857250"/>
          </a:xfrm>
        </p:spPr>
        <p:txBody>
          <a:bodyPr>
            <a:normAutofit/>
          </a:bodyPr>
          <a:lstStyle/>
          <a:p>
            <a:r>
              <a:rPr lang="ru-RU" sz="2800" dirty="0"/>
              <a:t>Проблема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9852" y="555526"/>
            <a:ext cx="2664296" cy="3394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/>
              <a:t>Многие люди не </a:t>
            </a:r>
            <a:br>
              <a:rPr lang="ru-RU" sz="1800" dirty="0" smtClean="0"/>
            </a:br>
            <a:r>
              <a:rPr lang="ru-RU" sz="1800" dirty="0" smtClean="0"/>
              <a:t>могут позволить себе систему умного дома, которая может оповестить человека об опасности или даже  частично перенять управление домом на себя.</a:t>
            </a:r>
            <a:endParaRPr lang="ru-RU" sz="1800" dirty="0"/>
          </a:p>
        </p:txBody>
      </p:sp>
      <p:pic>
        <p:nvPicPr>
          <p:cNvPr id="1026" name="Picture 2" descr="https://avatars.mds.yandex.net/i?id=f96fb2c7db753ec53fe322746d060905_l-5223485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25" y="681744"/>
            <a:ext cx="2231975" cy="1673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https://avatars.mds.yandex.net/get-zen_doc/1591494/pub_5e8641fee75b2d4c5c1ba665_5e86453866408b1f83841343/scale_120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23"/>
          <a:stretch/>
        </p:blipFill>
        <p:spPr bwMode="auto">
          <a:xfrm>
            <a:off x="6444208" y="681744"/>
            <a:ext cx="2187245" cy="1673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2" name="Picture 8" descr="https://img-fotki.yandex.ru/get/6425/128733247.75/0_10c5a2_ace0f22d_ori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09235" y="3040377"/>
            <a:ext cx="2706581" cy="1691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4" name="Picture 10" descr="https://litvinovs.net/images/reflection/deus_ex_machina/burglar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60"/>
          <a:stretch/>
        </p:blipFill>
        <p:spPr bwMode="auto">
          <a:xfrm>
            <a:off x="6211393" y="3075806"/>
            <a:ext cx="2674073" cy="1697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8" name="Picture 14" descr="https://cdn.fishki.net/upload/post/2020/01/26/3211837/1_de73b7a19190477c1a42210e289d8d2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845" y="3264680"/>
            <a:ext cx="2613307" cy="1683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0903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2546"/>
            <a:ext cx="9144000" cy="85725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Анализ рынка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07505" y="555527"/>
          <a:ext cx="8928991" cy="31089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85798">
                  <a:extLst>
                    <a:ext uri="{9D8B030D-6E8A-4147-A177-3AD203B41FA5}">
                      <a16:colId xmlns:a16="http://schemas.microsoft.com/office/drawing/2014/main" val="3347445164"/>
                    </a:ext>
                  </a:extLst>
                </a:gridCol>
                <a:gridCol w="2329302">
                  <a:extLst>
                    <a:ext uri="{9D8B030D-6E8A-4147-A177-3AD203B41FA5}">
                      <a16:colId xmlns:a16="http://schemas.microsoft.com/office/drawing/2014/main" val="3606357544"/>
                    </a:ext>
                  </a:extLst>
                </a:gridCol>
                <a:gridCol w="2096372">
                  <a:extLst>
                    <a:ext uri="{9D8B030D-6E8A-4147-A177-3AD203B41FA5}">
                      <a16:colId xmlns:a16="http://schemas.microsoft.com/office/drawing/2014/main" val="2367796663"/>
                    </a:ext>
                  </a:extLst>
                </a:gridCol>
                <a:gridCol w="2717519">
                  <a:extLst>
                    <a:ext uri="{9D8B030D-6E8A-4147-A177-3AD203B41FA5}">
                      <a16:colId xmlns:a16="http://schemas.microsoft.com/office/drawing/2014/main" val="4166905566"/>
                    </a:ext>
                  </a:extLst>
                </a:gridCol>
              </a:tblGrid>
              <a:tr h="237203"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/>
                        <a:t>Устройства / фирма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Яндекс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Livicom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Xiaomi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2093976"/>
                  </a:ext>
                </a:extLst>
              </a:tr>
              <a:tr h="23720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Беспроводное реле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2000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руб.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3000 руб.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3000 руб.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656720"/>
                  </a:ext>
                </a:extLst>
              </a:tr>
              <a:tr h="13554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Хаб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5000 руб.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12500 руб.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1800 руб.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6820342"/>
                  </a:ext>
                </a:extLst>
              </a:tr>
              <a:tr h="54217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Базовый набор</a:t>
                      </a:r>
                      <a:r>
                        <a:rPr lang="ru-RU" sz="1800" baseline="0" dirty="0" smtClean="0"/>
                        <a:t> системы Умного дома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25000</a:t>
                      </a:r>
                      <a:r>
                        <a:rPr lang="ru-RU" sz="1800" baseline="0" dirty="0" smtClean="0"/>
                        <a:t> руб. (хаб, датчик движения, открытия двери и пульт управления)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17500 руб. (хаб,</a:t>
                      </a:r>
                      <a:r>
                        <a:rPr lang="ru-RU" sz="1800" baseline="0" dirty="0" smtClean="0"/>
                        <a:t> датчик движения и открытия двери)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19000 руб. (</a:t>
                      </a:r>
                      <a:r>
                        <a:rPr lang="en-US" sz="1800" dirty="0" err="1" smtClean="0"/>
                        <a:t>wi-fi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ru-RU" sz="1800" baseline="0" dirty="0" smtClean="0"/>
                        <a:t>роутер, хаб, по 2 датчика движения и открытия двери, 2 умные розетки и 3 умные лампы</a:t>
                      </a:r>
                      <a:endParaRPr lang="ru-RU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3206569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07503" y="3651870"/>
          <a:ext cx="8928992" cy="14833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520281">
                  <a:extLst>
                    <a:ext uri="{9D8B030D-6E8A-4147-A177-3AD203B41FA5}">
                      <a16:colId xmlns:a16="http://schemas.microsoft.com/office/drawing/2014/main" val="2841398730"/>
                    </a:ext>
                  </a:extLst>
                </a:gridCol>
                <a:gridCol w="6408711">
                  <a:extLst>
                    <a:ext uri="{9D8B030D-6E8A-4147-A177-3AD203B41FA5}">
                      <a16:colId xmlns:a16="http://schemas.microsoft.com/office/drawing/2014/main" val="10587535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устройства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Наша система Умного Дома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6291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Реле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 руб.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0241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Хаб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250 руб.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3032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Система Умного</a:t>
                      </a:r>
                      <a:r>
                        <a:rPr lang="ru-RU" baseline="0" dirty="0" smtClean="0"/>
                        <a:t> Дома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10000</a:t>
                      </a:r>
                      <a:r>
                        <a:rPr lang="ru-RU" dirty="0" smtClean="0"/>
                        <a:t> руб. (2</a:t>
                      </a:r>
                      <a:r>
                        <a:rPr lang="ru-RU" baseline="0" dirty="0" smtClean="0"/>
                        <a:t> хаба, 15 датчиков и исполнителей, повер банк)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3848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68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ru-RU" sz="2800" dirty="0"/>
              <a:t>Функции умного дома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251520" y="1368152"/>
          <a:ext cx="2664296" cy="4515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3347864" y="1244054"/>
          <a:ext cx="26642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6444208" y="1244054"/>
          <a:ext cx="26642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 flipH="1">
            <a:off x="827584" y="627534"/>
            <a:ext cx="2160240" cy="8640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207900" y="627534"/>
            <a:ext cx="956388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283968" y="627534"/>
            <a:ext cx="27766" cy="8640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28" name="Picture 4" descr="https://smarthomegadget.ru/wp-content/uploads/2022/04/1a7f5d6a5c4d5d8469f5b25e0eb41de1-scaled.jpe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46" y="3003798"/>
            <a:ext cx="2734818" cy="1823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3103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TextBox 419"/>
          <p:cNvSpPr txBox="1"/>
          <p:nvPr/>
        </p:nvSpPr>
        <p:spPr>
          <a:xfrm>
            <a:off x="0" y="-9254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+mj-lt"/>
                <a:ea typeface="+mj-ea"/>
                <a:cs typeface="+mj-cs"/>
              </a:rPr>
              <a:t>Электрическая принципиальная схема</a:t>
            </a:r>
            <a:br>
              <a:rPr lang="ru-RU" sz="2800" dirty="0">
                <a:latin typeface="+mj-lt"/>
                <a:ea typeface="+mj-ea"/>
                <a:cs typeface="+mj-cs"/>
              </a:rPr>
            </a:br>
            <a:r>
              <a:rPr lang="ru-RU" sz="2800" dirty="0">
                <a:latin typeface="+mj-lt"/>
                <a:ea typeface="+mj-ea"/>
                <a:cs typeface="+mj-cs"/>
              </a:rPr>
              <a:t> подключения </a:t>
            </a:r>
            <a:r>
              <a:rPr lang="en-US" sz="2800" dirty="0">
                <a:latin typeface="+mj-lt"/>
                <a:ea typeface="+mj-ea"/>
                <a:cs typeface="+mj-cs"/>
              </a:rPr>
              <a:t>Arduino </a:t>
            </a:r>
            <a:r>
              <a:rPr lang="ru-RU" sz="2800" dirty="0">
                <a:latin typeface="+mj-lt"/>
                <a:ea typeface="+mj-ea"/>
                <a:cs typeface="+mj-cs"/>
              </a:rPr>
              <a:t>и его компонентов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861561"/>
            <a:ext cx="7560840" cy="424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6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D5AF4A-1976-4016-A934-53D375A0EA0C}"/>
              </a:ext>
            </a:extLst>
          </p:cNvPr>
          <p:cNvSpPr txBox="1"/>
          <p:nvPr/>
        </p:nvSpPr>
        <p:spPr>
          <a:xfrm>
            <a:off x="0" y="-9254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+mj-lt"/>
                <a:ea typeface="+mj-ea"/>
                <a:cs typeface="+mj-cs"/>
              </a:rPr>
              <a:t>Электрическая принципиальная схема</a:t>
            </a:r>
            <a:br>
              <a:rPr lang="ru-RU" sz="2800" dirty="0">
                <a:latin typeface="+mj-lt"/>
                <a:ea typeface="+mj-ea"/>
                <a:cs typeface="+mj-cs"/>
              </a:rPr>
            </a:br>
            <a:r>
              <a:rPr lang="ru-RU" sz="2800" dirty="0">
                <a:latin typeface="+mj-lt"/>
                <a:ea typeface="+mj-ea"/>
                <a:cs typeface="+mj-cs"/>
              </a:rPr>
              <a:t> подключения 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ESP8266 </a:t>
            </a:r>
            <a:r>
              <a:rPr lang="ru-RU" sz="2800" dirty="0">
                <a:latin typeface="+mj-lt"/>
                <a:ea typeface="+mj-ea"/>
                <a:cs typeface="+mj-cs"/>
              </a:rPr>
              <a:t>и его компонентов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861561"/>
            <a:ext cx="7632848" cy="428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2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2519</TotalTime>
  <Words>326</Words>
  <Application>Microsoft Office PowerPoint</Application>
  <PresentationFormat>Экран (16:9)</PresentationFormat>
  <Paragraphs>71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Комфорт в доме</vt:lpstr>
      <vt:lpstr>Проблема</vt:lpstr>
      <vt:lpstr>Анализ рынка</vt:lpstr>
      <vt:lpstr>Функции умного дома</vt:lpstr>
      <vt:lpstr>Презентация PowerPoint</vt:lpstr>
      <vt:lpstr>Презентация PowerPoint</vt:lpstr>
      <vt:lpstr>Экран системы управления умным домом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 ванькова</dc:creator>
  <cp:lastModifiedBy>Turboden</cp:lastModifiedBy>
  <cp:revision>238</cp:revision>
  <dcterms:created xsi:type="dcterms:W3CDTF">2020-05-02T10:11:00Z</dcterms:created>
  <dcterms:modified xsi:type="dcterms:W3CDTF">2022-06-03T11:19:30Z</dcterms:modified>
</cp:coreProperties>
</file>