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3" r:id="rId9"/>
    <p:sldId id="267" r:id="rId10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259C-B7D0-47C6-A4C0-B0525762EABE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85CB-47AD-40D9-B0D4-C74A70A11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Умное зеркало. </a:t>
            </a:r>
            <a:br>
              <a:rPr lang="ru-RU" dirty="0" smtClean="0"/>
            </a:br>
            <a:r>
              <a:rPr lang="ru-RU" dirty="0" smtClean="0"/>
              <a:t>                         Зеркало - будущего.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212976"/>
            <a:ext cx="4500562" cy="1499616"/>
          </a:xfrm>
        </p:spPr>
        <p:txBody>
          <a:bodyPr>
            <a:noAutofit/>
          </a:bodyPr>
          <a:lstStyle/>
          <a:p>
            <a:r>
              <a:rPr lang="ru-RU" dirty="0" smtClean="0"/>
              <a:t>Подготовила ученица 7Б класса </a:t>
            </a:r>
          </a:p>
          <a:p>
            <a:r>
              <a:rPr lang="ru-RU" dirty="0" smtClean="0"/>
              <a:t>МАОУ </a:t>
            </a:r>
            <a:r>
              <a:rPr lang="ru-RU" dirty="0" err="1" smtClean="0"/>
              <a:t>Алабинской</a:t>
            </a:r>
            <a:r>
              <a:rPr lang="ru-RU" dirty="0" smtClean="0"/>
              <a:t> СОШ с УИОП</a:t>
            </a:r>
          </a:p>
          <a:p>
            <a:r>
              <a:rPr lang="ru-RU" dirty="0" smtClean="0"/>
              <a:t>им.Героя РФ С. А. </a:t>
            </a:r>
            <a:r>
              <a:rPr lang="ru-RU" dirty="0" err="1" smtClean="0"/>
              <a:t>Ашихмина</a:t>
            </a:r>
            <a:endParaRPr lang="ru-RU" dirty="0" smtClean="0"/>
          </a:p>
          <a:p>
            <a:r>
              <a:rPr lang="ru-RU" dirty="0" smtClean="0"/>
              <a:t>Московская область,</a:t>
            </a:r>
          </a:p>
          <a:p>
            <a:r>
              <a:rPr lang="ru-RU" dirty="0" smtClean="0"/>
              <a:t>Иванова Дарья Сергеевна, 13 лет</a:t>
            </a:r>
          </a:p>
          <a:p>
            <a:r>
              <a:rPr lang="ru-RU" dirty="0" smtClean="0"/>
              <a:t>Куратор: </a:t>
            </a:r>
          </a:p>
          <a:p>
            <a:r>
              <a:rPr lang="ru-RU" dirty="0" smtClean="0"/>
              <a:t>Иванова Марина Валерьевна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866" t="4882"/>
          <a:stretch>
            <a:fillRect/>
          </a:stretch>
        </p:blipFill>
        <p:spPr bwMode="auto">
          <a:xfrm>
            <a:off x="251520" y="2564904"/>
            <a:ext cx="4248472" cy="24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28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143668" cy="642918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Актуальность:</a:t>
            </a:r>
            <a:endParaRPr lang="ru-RU" sz="4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480"/>
            <a:ext cx="8715436" cy="20717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Идея, которая вдохновила меня на создание данного робота появилась, во время большой утренней загруженности зеркал в нашем доме. Хотя три девочки обладают тремя большими зеркалами. Но наиболее загруженное оказывается зеркало в прихожей. Еще и миопия не способствует выбору различных мест для нанесения макияжа.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Если  человек не может быстро подойти к зеркалу ( </a:t>
            </a:r>
            <a:r>
              <a:rPr lang="ru-RU" sz="2200" dirty="0" err="1" smtClean="0">
                <a:solidFill>
                  <a:srgbClr val="FF0000"/>
                </a:solidFill>
              </a:rPr>
              <a:t>маломобильная</a:t>
            </a:r>
            <a:r>
              <a:rPr lang="ru-RU" sz="2200" dirty="0" smtClean="0">
                <a:solidFill>
                  <a:srgbClr val="FF0000"/>
                </a:solidFill>
              </a:rPr>
              <a:t> группа)?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1811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47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Цель проекта: 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02" y="1484784"/>
            <a:ext cx="864399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Рассмотреть механизмы функциональности, практичности и доступности современных зеркал. Предложить рекомендации, направленные на облегчение этого процесса.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редложить прототип устройства, направленные на облегчение этого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решения: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Зеркало с помощью встроенных камер может оценить внешний вид человека, рекомендовать внести изменения в макияж. Вывести температурный режим на улице, рекомендовать вариант одежды. </a:t>
            </a:r>
          </a:p>
          <a:p>
            <a:pPr algn="just"/>
            <a:endParaRPr lang="ru-RU" sz="2400" dirty="0" smtClean="0"/>
          </a:p>
          <a:p>
            <a:pPr marL="0" lvl="1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Зеркало может приблизиться к человеку, на достаточное расстояние, для принятия решения выбора макияжа и одежды человеком.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0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35772" cy="978408"/>
          </a:xfrm>
        </p:spPr>
        <p:txBody>
          <a:bodyPr>
            <a:normAutofit/>
          </a:bodyPr>
          <a:lstStyle/>
          <a:p>
            <a:r>
              <a:rPr lang="ru-RU" sz="3300" b="1" dirty="0" smtClean="0"/>
              <a:t>Инструменты:</a:t>
            </a:r>
            <a:endParaRPr lang="ru-RU" sz="33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16430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Разработаны умные зеркала: для дома, для логопедов, для магазинов одежды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cap="all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170" name="AutoShape 2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user\Downloads\fd57315048b2a0e2ee02ed04b092784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2952327" cy="2215599"/>
          </a:xfrm>
          <a:prstGeom prst="rect">
            <a:avLst/>
          </a:prstGeom>
          <a:noFill/>
        </p:spPr>
      </p:pic>
      <p:pic>
        <p:nvPicPr>
          <p:cNvPr id="7174" name="Picture 6" descr="C:\Users\user\Downloads\mir1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3024336" cy="2088232"/>
          </a:xfrm>
          <a:prstGeom prst="rect">
            <a:avLst/>
          </a:prstGeom>
          <a:noFill/>
        </p:spPr>
      </p:pic>
      <p:pic>
        <p:nvPicPr>
          <p:cNvPr id="7175" name="Picture 7" descr="C:\Users\user\Downloads\8-best-raspberry-pi-smart-magic-mirror-proje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21088"/>
            <a:ext cx="3024336" cy="2148500"/>
          </a:xfrm>
          <a:prstGeom prst="rect">
            <a:avLst/>
          </a:prstGeom>
          <a:noFill/>
        </p:spPr>
      </p:pic>
      <p:pic>
        <p:nvPicPr>
          <p:cNvPr id="7176" name="Picture 8" descr="C:\Users\user\Downloads\udobstvo_zaerk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880320" cy="216024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988840"/>
            <a:ext cx="2699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CLO Virtual Fashion, </a:t>
            </a:r>
            <a:r>
              <a:rPr lang="en-US" sz="2000" b="1" dirty="0" err="1" smtClean="0"/>
              <a:t>MemoMi</a:t>
            </a:r>
            <a:r>
              <a:rPr lang="en-US" sz="2000" b="1" dirty="0" smtClean="0"/>
              <a:t>, Magic Mirror, </a:t>
            </a:r>
            <a:r>
              <a:rPr lang="en-US" sz="2000" b="1" dirty="0" err="1" smtClean="0"/>
              <a:t>Nobal</a:t>
            </a:r>
            <a:r>
              <a:rPr lang="en-US" sz="2000" b="1" dirty="0" smtClean="0"/>
              <a:t> Technologies </a:t>
            </a:r>
            <a:r>
              <a:rPr lang="ru-RU" sz="2000" b="1" dirty="0" smtClean="0"/>
              <a:t>и еще несколько компаний уже делят рынок производства «умных зеркал».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724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5628298" cy="978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Зеркало             Будущего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3071802" cy="47149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Но с данной проблемой могут сталкиваться еще и малоподвижные группы людей, которые передвигаются на коляске. Приближаясь к зеркалу на коляске в прихожей, девушка с миопией, не сможет аккуратной сделать макияж. Поэтому модель зеркала, приближающаяся к человеку очень актуально. Поэтому я изменила задачу.</a:t>
            </a:r>
            <a:endParaRPr lang="ru-RU" sz="18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3966" y="2574666"/>
            <a:ext cx="4653136" cy="27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8803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3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модели необходимо: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Датчики: цвета, ультразвука. </a:t>
            </a:r>
          </a:p>
          <a:p>
            <a:pPr algn="just"/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Достаточное освещение, рассеянное в пространстве, чтобы не слепило глаза.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Зеркало может выдвигаться от стены (шкафа) или быть мобильным на столе.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0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39" y="260648"/>
            <a:ext cx="8707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RobotoRegular"/>
              </a:rPr>
              <a:t>Примерная Программа.</a:t>
            </a:r>
            <a:endParaRPr lang="ru-RU" sz="6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016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Использование модели «Зеркало будущего» в бытовых условиях представительницами прекрасного пола.</a:t>
            </a:r>
          </a:p>
          <a:p>
            <a:pPr algn="just"/>
            <a:r>
              <a:rPr lang="ru-RU" sz="2400" dirty="0" smtClean="0"/>
              <a:t>Цена (данного прототипа в настоящий момент времени) около 10 т.р. (на базе платы </a:t>
            </a:r>
            <a:r>
              <a:rPr lang="ru-RU" sz="2400" dirty="0" err="1" smtClean="0"/>
              <a:t>ардуино</a:t>
            </a:r>
            <a:r>
              <a:rPr lang="ru-RU" sz="2400" dirty="0" smtClean="0"/>
              <a:t>) около 2 т.р. с дополнительными крепежами.</a:t>
            </a:r>
          </a:p>
          <a:p>
            <a:pPr algn="just"/>
            <a:r>
              <a:rPr lang="ru-RU" sz="2400" dirty="0" smtClean="0"/>
              <a:t>Можно применить разные способы приближения зеркал в помещениях, возможность встроить в систему «Умный дом».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0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3556</TotalTime>
  <Words>367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Умное зеркало.                           Зеркало - будущего.</vt:lpstr>
      <vt:lpstr>Актуальность:</vt:lpstr>
      <vt:lpstr>Цель проекта: </vt:lpstr>
      <vt:lpstr>Методы решения:</vt:lpstr>
      <vt:lpstr>Инструменты:</vt:lpstr>
      <vt:lpstr>Зеркало             Будущего</vt:lpstr>
      <vt:lpstr>Для модели необходимо:</vt:lpstr>
      <vt:lpstr>Слайд 8</vt:lpstr>
      <vt:lpstr>Область применения: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арарарарча</dc:title>
  <dc:creator>Гость</dc:creator>
  <cp:lastModifiedBy>user</cp:lastModifiedBy>
  <cp:revision>107</cp:revision>
  <dcterms:created xsi:type="dcterms:W3CDTF">2020-01-30T16:35:56Z</dcterms:created>
  <dcterms:modified xsi:type="dcterms:W3CDTF">2022-06-05T07:44:15Z</dcterms:modified>
</cp:coreProperties>
</file>