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3" r:id="rId4"/>
    <p:sldId id="259" r:id="rId5"/>
    <p:sldId id="274" r:id="rId6"/>
    <p:sldId id="263" r:id="rId7"/>
    <p:sldId id="264" r:id="rId8"/>
    <p:sldId id="267" r:id="rId9"/>
    <p:sldId id="268" r:id="rId10"/>
    <p:sldId id="269" r:id="rId11"/>
    <p:sldId id="275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3" autoAdjust="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CEA9-8A06-4616-9077-A278C2BC96A9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7D92E-48B9-4F72-B428-09F009C44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5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2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51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9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14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1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9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9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1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7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0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8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4258-3292-4E7B-B645-A3777169BFB8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75AECD-C8FA-4E1D-BC5F-C77211693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5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3577" y="304800"/>
            <a:ext cx="9685914" cy="26185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Творческий проект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Робот-спасатель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при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Дорожно-транспортных происшествиях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5237" y="3158835"/>
            <a:ext cx="6877194" cy="351342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Исполнители </a:t>
            </a:r>
            <a:r>
              <a:rPr lang="en-US" sz="2200" b="1" dirty="0" smtClean="0">
                <a:solidFill>
                  <a:schemeClr val="tx1"/>
                </a:solidFill>
              </a:rPr>
              <a:t>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200" b="1" dirty="0" err="1" smtClean="0">
                <a:solidFill>
                  <a:schemeClr val="tx1"/>
                </a:solidFill>
              </a:rPr>
              <a:t>Велисов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Иван, Толмачев </a:t>
            </a:r>
            <a:r>
              <a:rPr lang="ru-RU" sz="2200" b="1" dirty="0" smtClean="0">
                <a:solidFill>
                  <a:schemeClr val="tx1"/>
                </a:solidFill>
              </a:rPr>
              <a:t>Александров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200" b="1" dirty="0">
                <a:solidFill>
                  <a:schemeClr val="tx1"/>
                </a:solidFill>
              </a:rPr>
              <a:t>ученики 5 </a:t>
            </a:r>
            <a:r>
              <a:rPr lang="ru-RU" sz="2200" b="1" dirty="0" smtClean="0">
                <a:solidFill>
                  <a:schemeClr val="tx1"/>
                </a:solidFill>
              </a:rPr>
              <a:t>класса МАОУ  ГО «город Ирбит» 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«Средняя общеобразовательная школа №13»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Толмачев Владислав Григорьевич 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sz="2200" b="1" dirty="0">
                <a:solidFill>
                  <a:schemeClr val="tx1"/>
                </a:solidFill>
              </a:rPr>
              <a:t>МАОУ  ГО «город Ирбит» </a:t>
            </a:r>
          </a:p>
          <a:p>
            <a:pPr algn="r"/>
            <a:r>
              <a:rPr lang="ru-RU" sz="2200" b="1" dirty="0">
                <a:solidFill>
                  <a:schemeClr val="tx1"/>
                </a:solidFill>
              </a:rPr>
              <a:t>«Средняя общеобразовательная школа №13»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6" y="338360"/>
            <a:ext cx="9418636" cy="747490"/>
          </a:xfrm>
        </p:spPr>
        <p:txBody>
          <a:bodyPr/>
          <a:lstStyle/>
          <a:p>
            <a:r>
              <a:rPr lang="ru-RU" dirty="0"/>
              <a:t>Система определения места аварии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548" y="1268972"/>
            <a:ext cx="4654551" cy="434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Она состоит из</a:t>
            </a:r>
            <a:r>
              <a:rPr lang="en-US" sz="3600" dirty="0" smtClean="0"/>
              <a:t>:</a:t>
            </a:r>
            <a:endParaRPr lang="ru-RU" sz="3600" dirty="0" smtClean="0"/>
          </a:p>
          <a:p>
            <a:r>
              <a:rPr lang="ru-RU" sz="3600" dirty="0" smtClean="0"/>
              <a:t>ультразвуковые датчики расстояния 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/>
              <a:t>модуля управления </a:t>
            </a:r>
            <a:r>
              <a:rPr lang="ru-RU" sz="3600" dirty="0" smtClean="0"/>
              <a:t>EV3.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2" y="1268972"/>
            <a:ext cx="3052360" cy="1831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2" y="3283510"/>
            <a:ext cx="3052360" cy="32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Робот ограждающий зону спасательных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Робот </a:t>
            </a:r>
            <a:r>
              <a:rPr lang="ru-RU" sz="2800" dirty="0"/>
              <a:t>и ограждает зону спасательных </a:t>
            </a:r>
            <a:r>
              <a:rPr lang="ru-RU" sz="2800" dirty="0" smtClean="0"/>
              <a:t>работ от проезжающего по дороге транспорта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755" y="2125663"/>
            <a:ext cx="414447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4" y="366935"/>
            <a:ext cx="5143500" cy="1280890"/>
          </a:xfrm>
        </p:spPr>
        <p:txBody>
          <a:bodyPr/>
          <a:lstStyle/>
          <a:p>
            <a:pPr algn="ctr"/>
            <a:r>
              <a:rPr lang="ru-RU" dirty="0" smtClean="0"/>
              <a:t>Робот АСР имеет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0" y="1609815"/>
            <a:ext cx="6100763" cy="4329111"/>
          </a:xfrm>
        </p:spPr>
        <p:txBody>
          <a:bodyPr>
            <a:noAutofit/>
          </a:bodyPr>
          <a:lstStyle/>
          <a:p>
            <a:r>
              <a:rPr lang="ru-RU" sz="3600" dirty="0"/>
              <a:t>Г</a:t>
            </a:r>
            <a:r>
              <a:rPr lang="ru-RU" sz="3600" dirty="0" smtClean="0"/>
              <a:t>усеничный движитель</a:t>
            </a:r>
            <a:r>
              <a:rPr lang="en-US" sz="3600" dirty="0" smtClean="0"/>
              <a:t>;</a:t>
            </a:r>
          </a:p>
          <a:p>
            <a:r>
              <a:rPr lang="ru-RU" sz="3600" dirty="0"/>
              <a:t>Поворотный </a:t>
            </a:r>
            <a:r>
              <a:rPr lang="ru-RU" sz="3600" dirty="0" smtClean="0"/>
              <a:t>захват</a:t>
            </a:r>
            <a:r>
              <a:rPr lang="en-US" sz="3600" dirty="0" smtClean="0"/>
              <a:t>;</a:t>
            </a:r>
          </a:p>
          <a:p>
            <a:r>
              <a:rPr lang="ru-RU" sz="3600" dirty="0"/>
              <a:t>Двух-пальцевой </a:t>
            </a:r>
            <a:r>
              <a:rPr lang="ru-RU" sz="3600" dirty="0" smtClean="0"/>
              <a:t>захват.</a:t>
            </a:r>
          </a:p>
          <a:p>
            <a:r>
              <a:rPr lang="ru-RU" sz="3600" dirty="0" smtClean="0"/>
              <a:t>Подметающие щётки установленные снизу.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3268" y="3571876"/>
            <a:ext cx="5658591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268" y="324073"/>
            <a:ext cx="5332411" cy="661765"/>
          </a:xfrm>
        </p:spPr>
        <p:txBody>
          <a:bodyPr/>
          <a:lstStyle/>
          <a:p>
            <a:pPr algn="ctr"/>
            <a:r>
              <a:rPr lang="ru-RU" dirty="0" smtClean="0"/>
              <a:t>Робот манипулятор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248" y="1443036"/>
            <a:ext cx="5924715" cy="5114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Назначение робота манипулятора деблокирование и извлечение пострадавших из повреждённого автомобиля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Манипулятор </a:t>
            </a:r>
            <a:r>
              <a:rPr lang="ru-RU" sz="3200" dirty="0"/>
              <a:t>установлен на поворотный стол и может поворачиваться на 180°.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50" y="3600450"/>
            <a:ext cx="5076113" cy="29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5" y="452660"/>
            <a:ext cx="3589336" cy="7046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6148" y="1743076"/>
            <a:ext cx="6383339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Использование роботов позволит спасти не только жизни </a:t>
            </a:r>
            <a:r>
              <a:rPr lang="ru-RU" sz="3200" b="1" dirty="0" smtClean="0"/>
              <a:t>пострадавших, </a:t>
            </a:r>
            <a:r>
              <a:rPr lang="ru-RU" sz="3200" b="1" dirty="0"/>
              <a:t>но и спасти жизни спасателей. Место аварии достаточно опасно могут произойти взрывы и возгорания.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92" y="2216945"/>
            <a:ext cx="4576908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3" y="5036127"/>
            <a:ext cx="8915400" cy="11845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Ежегодно на дорогах страны происходит более миллиона транспортных происшествий.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023" b="21023"/>
          <a:stretch>
            <a:fillRect/>
          </a:stretch>
        </p:blipFill>
        <p:spPr>
          <a:xfrm>
            <a:off x="2589214" y="346364"/>
            <a:ext cx="8915400" cy="44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4" y="624110"/>
            <a:ext cx="9404348" cy="1280890"/>
          </a:xfrm>
        </p:spPr>
        <p:txBody>
          <a:bodyPr/>
          <a:lstStyle/>
          <a:p>
            <a:pPr algn="ctr"/>
            <a:r>
              <a:rPr lang="ru-RU" dirty="0" smtClean="0"/>
              <a:t>Значение спасательных работ при ДТП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7313" y="1471614"/>
            <a:ext cx="5028808" cy="4878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При спасении пострадавших важным является время, с момента возникновения ДТП до начала спасательных работ. Наиболее эффективно спасение пострадавших, течении 30 минут с момента аварии.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38" y="1471614"/>
            <a:ext cx="4770421" cy="48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0038"/>
            <a:ext cx="8911687" cy="1000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Цель проекта: сконструировать спасательных роботов для извлечения пострадавших при ДТП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389" y="1300163"/>
            <a:ext cx="9829800" cy="512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Задачи проекта: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Исследовать виды ДТП;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Проанализировать конструкции автомобилей и систем пассивной защиты применяемых в них;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Изучить приёмы спасательных работ для извлечения пострадавших используемых подразделениями МЧС;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Проанализировать конструкции спасательных роботов;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 основные функции конструируемых роботов, разработать их конструкцию и составить программу их работы;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Собрать роботов, провести их испытания и отработать алгоритм их действий при ДТП.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85" y="585787"/>
            <a:ext cx="10276936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провидения спасательных работ при ДТП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92925" y="1904999"/>
            <a:ext cx="8911687" cy="44243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800" dirty="0" smtClean="0"/>
              <a:t>Подготовка и осмотр места происшествия;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Определения фактора риска и стабилизация транспортного средства;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Обеспечение доступа к пострадавшему;</a:t>
            </a:r>
            <a:endParaRPr lang="ru-RU" sz="2800" dirty="0"/>
          </a:p>
          <a:p>
            <a:pPr>
              <a:buFont typeface="+mj-lt"/>
              <a:buAutoNum type="arabicPeriod"/>
            </a:pPr>
            <a:r>
              <a:rPr lang="ru-RU" sz="2800" dirty="0" smtClean="0"/>
              <a:t>Оказание первой медицинской помощи;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Обеспечение свободного пространства, деблокирование пострадавшего;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Извлечение пострадавшего.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47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238" y="438372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Рабочие зоны при провидении дорожно-спасательных 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5" r="2656" b="1125"/>
          <a:stretch/>
        </p:blipFill>
        <p:spPr>
          <a:xfrm rot="16200000">
            <a:off x="4171244" y="-442834"/>
            <a:ext cx="4881560" cy="92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конструкций роботов-спасателей</a:t>
            </a:r>
            <a:endParaRPr lang="ru-RU" sz="4000" dirty="0"/>
          </a:p>
        </p:txBody>
      </p:sp>
      <p:pic>
        <p:nvPicPr>
          <p:cNvPr id="1026" name="Picture 2" descr="https://im0-tub-ru.yandex.net/i?id=5d6ae7426519fe6a0507b0857cee079b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33" y="1877222"/>
            <a:ext cx="3529442" cy="23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81b9f03a202496fd096d5dcd457a8b97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3647" r="4000" b="5105"/>
          <a:stretch/>
        </p:blipFill>
        <p:spPr bwMode="auto">
          <a:xfrm>
            <a:off x="7433408" y="1905000"/>
            <a:ext cx="43877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ktbpr.ru/sites/default/files/n_mrk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23" y="3784284"/>
            <a:ext cx="4414838" cy="29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tbpr.ru/sites/default/files/n_mkr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0" y="3886997"/>
            <a:ext cx="4260382" cy="28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Комплекс спасательных роботов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7275" y="1457326"/>
            <a:ext cx="5943601" cy="4804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Комплекс состоит из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/>
              <a:t>система определения </a:t>
            </a:r>
            <a:r>
              <a:rPr lang="ru-RU" sz="2400" dirty="0" smtClean="0"/>
              <a:t>места </a:t>
            </a:r>
            <a:r>
              <a:rPr lang="ru-RU" sz="2400" dirty="0"/>
              <a:t>аварии и сигнализации о ДТП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/>
              <a:t>р</a:t>
            </a:r>
            <a:r>
              <a:rPr lang="ru-RU" sz="2400" dirty="0" smtClean="0"/>
              <a:t>обот ограждения зоны работ</a:t>
            </a:r>
          </a:p>
          <a:p>
            <a:r>
              <a:rPr lang="ru-RU" sz="2400" dirty="0"/>
              <a:t>робот подготовки и очистки зоны спасательных </a:t>
            </a:r>
            <a:r>
              <a:rPr lang="ru-RU" sz="2400" dirty="0" smtClean="0"/>
              <a:t>работ</a:t>
            </a:r>
            <a:r>
              <a:rPr lang="en-US" sz="2400" dirty="0" smtClean="0"/>
              <a:t>;</a:t>
            </a:r>
          </a:p>
          <a:p>
            <a:r>
              <a:rPr lang="ru-RU" sz="2400" dirty="0"/>
              <a:t>робот манипулятор для освобождения и извлечения заблокированных пострадавших.</a:t>
            </a:r>
            <a:endParaRPr lang="en-US" sz="24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14" y="2481041"/>
            <a:ext cx="4889704" cy="28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340</TotalTime>
  <Words>350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Легкий дым</vt:lpstr>
      <vt:lpstr>Творческий проект  Робот-спасатель при  Дорожно-транспортных происшествиях</vt:lpstr>
      <vt:lpstr>Ежегодно на дорогах страны происходит более миллиона транспортных происшествий.</vt:lpstr>
      <vt:lpstr>Значение спасательных работ при ДТП</vt:lpstr>
      <vt:lpstr>Цель проекта: сконструировать спасательных роботов для извлечения пострадавших при ДТП</vt:lpstr>
      <vt:lpstr>Презентация PowerPoint</vt:lpstr>
      <vt:lpstr>Алгоритм провидения спасательных работ при ДТП</vt:lpstr>
      <vt:lpstr>Рабочие зоны при провидении дорожно-спасательных работ</vt:lpstr>
      <vt:lpstr>Анализ конструкций роботов-спасателей</vt:lpstr>
      <vt:lpstr>Комплекс спасательных роботов</vt:lpstr>
      <vt:lpstr>Система определения места аварии </vt:lpstr>
      <vt:lpstr>Робот ограждающий зону спасательных работ</vt:lpstr>
      <vt:lpstr>Робот АСР имеет:</vt:lpstr>
      <vt:lpstr>Робот манипулятор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Робот спасатель при Дорожно-транспортных проишествиях</dc:title>
  <dc:creator>Windows User</dc:creator>
  <cp:lastModifiedBy>Student</cp:lastModifiedBy>
  <cp:revision>31</cp:revision>
  <dcterms:created xsi:type="dcterms:W3CDTF">2022-03-22T06:35:56Z</dcterms:created>
  <dcterms:modified xsi:type="dcterms:W3CDTF">2022-05-31T08:32:05Z</dcterms:modified>
</cp:coreProperties>
</file>