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64FF-0BF5-43BE-811A-ED68FC7737C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EB6E-690B-4F35-8680-9BD8E062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64FF-0BF5-43BE-811A-ED68FC7737C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EB6E-690B-4F35-8680-9BD8E062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1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64FF-0BF5-43BE-811A-ED68FC7737C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EB6E-690B-4F35-8680-9BD8E062598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0820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64FF-0BF5-43BE-811A-ED68FC7737C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EB6E-690B-4F35-8680-9BD8E062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35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64FF-0BF5-43BE-811A-ED68FC7737C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EB6E-690B-4F35-8680-9BD8E062598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5191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64FF-0BF5-43BE-811A-ED68FC7737C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EB6E-690B-4F35-8680-9BD8E062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2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64FF-0BF5-43BE-811A-ED68FC7737C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EB6E-690B-4F35-8680-9BD8E062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79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64FF-0BF5-43BE-811A-ED68FC7737C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EB6E-690B-4F35-8680-9BD8E062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8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64FF-0BF5-43BE-811A-ED68FC7737C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EB6E-690B-4F35-8680-9BD8E062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0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64FF-0BF5-43BE-811A-ED68FC7737C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EB6E-690B-4F35-8680-9BD8E062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70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64FF-0BF5-43BE-811A-ED68FC7737C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EB6E-690B-4F35-8680-9BD8E062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77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64FF-0BF5-43BE-811A-ED68FC7737C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EB6E-690B-4F35-8680-9BD8E062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0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64FF-0BF5-43BE-811A-ED68FC7737C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EB6E-690B-4F35-8680-9BD8E062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64FF-0BF5-43BE-811A-ED68FC7737C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EB6E-690B-4F35-8680-9BD8E062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65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64FF-0BF5-43BE-811A-ED68FC7737C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EB6E-690B-4F35-8680-9BD8E062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4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EB6E-690B-4F35-8680-9BD8E062598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64FF-0BF5-43BE-811A-ED68FC7737C2}" type="datetimeFigureOut">
              <a:rPr lang="ru-RU" smtClean="0"/>
              <a:t>01.06.2022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95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B64FF-0BF5-43BE-811A-ED68FC7737C2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00EB6E-690B-4F35-8680-9BD8E0625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17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1965576" cy="299139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Команда АТЛАНТ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Творческий проект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Робот спасатель для эвакуации исторических памятников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2977" y="3200399"/>
            <a:ext cx="9877333" cy="3471333"/>
          </a:xfrm>
        </p:spPr>
        <p:txBody>
          <a:bodyPr>
            <a:noAutofit/>
          </a:bodyPr>
          <a:lstStyle/>
          <a:p>
            <a:pPr lvl="8" algn="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Проект выполнили:</a:t>
            </a:r>
          </a:p>
          <a:p>
            <a:pPr lvl="8" algn="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Ученик МАОУ СОШ №1 </a:t>
            </a:r>
          </a:p>
          <a:p>
            <a:pPr lvl="8" algn="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Аристов Артём</a:t>
            </a:r>
          </a:p>
          <a:p>
            <a:pPr lvl="8" algn="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Ученик МАОУ СОШ №13 </a:t>
            </a:r>
          </a:p>
          <a:p>
            <a:pPr lvl="8" algn="r"/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Ударцев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Артём</a:t>
            </a:r>
          </a:p>
          <a:p>
            <a:pPr lvl="8" algn="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Руководитель проекта </a:t>
            </a:r>
          </a:p>
          <a:p>
            <a:pPr lvl="8" algn="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Педагог дополнительного образования МАОУ СОШ №13</a:t>
            </a:r>
          </a:p>
          <a:p>
            <a:pPr lvl="8" algn="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Толмачев Владислав Григорьевич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599" y="3605299"/>
            <a:ext cx="6505401" cy="325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89" y="1686026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39443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1965576" cy="299139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Команда АТЛАНТ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Творческий проект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Робот спасатель для эвакуации исторических памятников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2977" y="3200399"/>
            <a:ext cx="9877333" cy="3471333"/>
          </a:xfrm>
        </p:spPr>
        <p:txBody>
          <a:bodyPr>
            <a:noAutofit/>
          </a:bodyPr>
          <a:lstStyle/>
          <a:p>
            <a:pPr lvl="8" algn="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Проект выполнили:</a:t>
            </a:r>
          </a:p>
          <a:p>
            <a:pPr lvl="8" algn="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Ученик МАОУ СОШ №1 </a:t>
            </a:r>
          </a:p>
          <a:p>
            <a:pPr lvl="8" algn="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Аристов Артём</a:t>
            </a:r>
          </a:p>
          <a:p>
            <a:pPr lvl="8" algn="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Ученик МАОУ СОШ №13 </a:t>
            </a:r>
          </a:p>
          <a:p>
            <a:pPr lvl="8" algn="r"/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Ударцев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Артём</a:t>
            </a:r>
          </a:p>
          <a:p>
            <a:pPr lvl="8" algn="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Руководитель проекта </a:t>
            </a:r>
          </a:p>
          <a:p>
            <a:pPr lvl="8" algn="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Педагог дополнительного образования МАОУ СОШ №13</a:t>
            </a:r>
          </a:p>
          <a:p>
            <a:pPr lvl="8" algn="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Толмачев Владислав Григорьевич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0889" y="745067"/>
            <a:ext cx="3815644" cy="7112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Исторические памятники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4" y="3115733"/>
            <a:ext cx="4673600" cy="3505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35" y="204808"/>
            <a:ext cx="4599265" cy="33229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4047066"/>
            <a:ext cx="5305778" cy="265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485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 проекта: сконструировать автоматизированную  систему для перевозки исторических памятников.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77716"/>
            <a:ext cx="8596668" cy="368317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Задачи:</a:t>
            </a:r>
          </a:p>
          <a:p>
            <a:r>
              <a:rPr lang="ru-RU" sz="2400" dirty="0" smtClean="0"/>
              <a:t>Изучить историю транспортировки зданий.</a:t>
            </a:r>
          </a:p>
          <a:p>
            <a:r>
              <a:rPr lang="ru-RU" sz="2400" dirty="0"/>
              <a:t>Предложить варианты транспортировки зданий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Сконструировать робота для перевозки исторических памятников.</a:t>
            </a:r>
          </a:p>
          <a:p>
            <a:r>
              <a:rPr lang="ru-RU" sz="2400" dirty="0" smtClean="0"/>
              <a:t>Создать программу для перевозки исторического памятника.</a:t>
            </a:r>
          </a:p>
        </p:txBody>
      </p:sp>
    </p:spTree>
    <p:extLst>
      <p:ext uri="{BB962C8B-B14F-4D97-AF65-F5344CB8AC3E}">
        <p14:creationId xmlns:p14="http://schemas.microsoft.com/office/powerpoint/2010/main" val="12379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4157" y="1122010"/>
            <a:ext cx="4143022" cy="54874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История перевозки домов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711" y="2284766"/>
            <a:ext cx="6003914" cy="3881437"/>
          </a:xfrm>
        </p:spPr>
      </p:pic>
    </p:spTree>
    <p:extLst>
      <p:ext uri="{BB962C8B-B14F-4D97-AF65-F5344CB8AC3E}">
        <p14:creationId xmlns:p14="http://schemas.microsoft.com/office/powerpoint/2010/main" val="21085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5156" y="835378"/>
            <a:ext cx="8596668" cy="13208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Варианты перевозки зданий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089"/>
            <a:ext cx="4669366" cy="35020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956" y="2692047"/>
            <a:ext cx="5712178" cy="428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18812" cy="34205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06" y="3420533"/>
            <a:ext cx="4830724" cy="2968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87" y="32049"/>
            <a:ext cx="2452881" cy="3388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368" y="3420533"/>
            <a:ext cx="2758756" cy="343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0845" y="949999"/>
            <a:ext cx="3251199" cy="680799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Программа работы транспортного модуля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52" y="1756498"/>
            <a:ext cx="9318319" cy="1648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2" y="2939035"/>
            <a:ext cx="7473682" cy="2477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11" y="5186410"/>
            <a:ext cx="6609806" cy="201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0845" y="949999"/>
            <a:ext cx="3251199" cy="680799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Программа работы подъёмного модуля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55" y="2131417"/>
            <a:ext cx="7215736" cy="1807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55" y="4439317"/>
            <a:ext cx="7215736" cy="181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0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563"/>
            <a:ext cx="5727332" cy="38814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722489"/>
            <a:ext cx="45720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237</TotalTime>
  <Words>118</Words>
  <Application>Microsoft Office PowerPoint</Application>
  <PresentationFormat>Широкоэкранный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Trebuchet MS</vt:lpstr>
      <vt:lpstr>Wingdings 3</vt:lpstr>
      <vt:lpstr>Аспект</vt:lpstr>
      <vt:lpstr>Команда АТЛАНТ Творческий проект Робот спасатель для эвакуации исторических памятников</vt:lpstr>
      <vt:lpstr>Исторические памятники</vt:lpstr>
      <vt:lpstr>Цель проекта: сконструировать автоматизированную  систему для перевозки исторических памятников.</vt:lpstr>
      <vt:lpstr>История перевозки домов</vt:lpstr>
      <vt:lpstr>Варианты перевозки зданий</vt:lpstr>
      <vt:lpstr>Презентация PowerPoint</vt:lpstr>
      <vt:lpstr>Программа работы транспортного модуля</vt:lpstr>
      <vt:lpstr>Программа работы подъёмного модуля</vt:lpstr>
      <vt:lpstr>Презентация PowerPoint</vt:lpstr>
      <vt:lpstr>Презентация PowerPoint</vt:lpstr>
      <vt:lpstr>СПАСИБО ЗА ВНИМАНИЕ</vt:lpstr>
      <vt:lpstr>Команда АТЛАНТ Творческий проект Робот спасатель для эвакуации исторических памятников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Student</cp:lastModifiedBy>
  <cp:revision>24</cp:revision>
  <dcterms:created xsi:type="dcterms:W3CDTF">2022-03-23T06:29:20Z</dcterms:created>
  <dcterms:modified xsi:type="dcterms:W3CDTF">2022-06-01T08:12:24Z</dcterms:modified>
</cp:coreProperties>
</file>