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1" r:id="rId4"/>
    <p:sldId id="258" r:id="rId5"/>
    <p:sldId id="270" r:id="rId6"/>
    <p:sldId id="272" r:id="rId7"/>
    <p:sldId id="273" r:id="rId8"/>
    <p:sldId id="274" r:id="rId9"/>
    <p:sldId id="266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073B2-C2D2-4453-A51F-32B78722BFDC}" v="201" dt="2022-02-24T10:07:28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7" autoAdjust="0"/>
  </p:normalViewPr>
  <p:slideViewPr>
    <p:cSldViewPr snapToGrid="0">
      <p:cViewPr>
        <p:scale>
          <a:sx n="125" d="100"/>
          <a:sy n="125" d="100"/>
        </p:scale>
        <p:origin x="1404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sha0805@mail.ru" userId="Y2Vu9dAhMCYZ7XMyX58bpcN7rlxUJ240dvsF6cqy00Q=" providerId="None" clId="Web-{E4E073B2-C2D2-4453-A51F-32B78722BFDC}"/>
    <pc:docChg chg="delSld modSld">
      <pc:chgData name="ignasha0805@mail.ru" userId="Y2Vu9dAhMCYZ7XMyX58bpcN7rlxUJ240dvsF6cqy00Q=" providerId="None" clId="Web-{E4E073B2-C2D2-4453-A51F-32B78722BFDC}" dt="2022-02-24T10:07:28.042" v="201"/>
      <pc:docMkLst>
        <pc:docMk/>
      </pc:docMkLst>
      <pc:sldChg chg="del">
        <pc:chgData name="ignasha0805@mail.ru" userId="Y2Vu9dAhMCYZ7XMyX58bpcN7rlxUJ240dvsF6cqy00Q=" providerId="None" clId="Web-{E4E073B2-C2D2-4453-A51F-32B78722BFDC}" dt="2022-02-24T10:07:28.042" v="201"/>
        <pc:sldMkLst>
          <pc:docMk/>
          <pc:sldMk cId="3876762966" sldId="269"/>
        </pc:sldMkLst>
      </pc:sldChg>
      <pc:sldChg chg="addSp delSp modSp">
        <pc:chgData name="ignasha0805@mail.ru" userId="Y2Vu9dAhMCYZ7XMyX58bpcN7rlxUJ240dvsF6cqy00Q=" providerId="None" clId="Web-{E4E073B2-C2D2-4453-A51F-32B78722BFDC}" dt="2022-02-24T10:07:13.870" v="200" actId="20577"/>
        <pc:sldMkLst>
          <pc:docMk/>
          <pc:sldMk cId="2244076486" sldId="272"/>
        </pc:sldMkLst>
        <pc:spChg chg="mod">
          <ac:chgData name="ignasha0805@mail.ru" userId="Y2Vu9dAhMCYZ7XMyX58bpcN7rlxUJ240dvsF6cqy00Q=" providerId="None" clId="Web-{E4E073B2-C2D2-4453-A51F-32B78722BFDC}" dt="2022-02-24T09:46:43.930" v="6" actId="1076"/>
          <ac:spMkLst>
            <pc:docMk/>
            <pc:sldMk cId="2244076486" sldId="272"/>
            <ac:spMk id="3" creationId="{00000000-0000-0000-0000-000000000000}"/>
          </ac:spMkLst>
        </pc:spChg>
        <pc:spChg chg="mod">
          <ac:chgData name="ignasha0805@mail.ru" userId="Y2Vu9dAhMCYZ7XMyX58bpcN7rlxUJ240dvsF6cqy00Q=" providerId="None" clId="Web-{E4E073B2-C2D2-4453-A51F-32B78722BFDC}" dt="2022-02-24T09:48:47.480" v="49" actId="1076"/>
          <ac:spMkLst>
            <pc:docMk/>
            <pc:sldMk cId="2244076486" sldId="272"/>
            <ac:spMk id="4" creationId="{00000000-0000-0000-0000-000000000000}"/>
          </ac:spMkLst>
        </pc:spChg>
        <pc:spChg chg="mod">
          <ac:chgData name="ignasha0805@mail.ru" userId="Y2Vu9dAhMCYZ7XMyX58bpcN7rlxUJ240dvsF6cqy00Q=" providerId="None" clId="Web-{E4E073B2-C2D2-4453-A51F-32B78722BFDC}" dt="2022-02-24T09:46:47.727" v="7" actId="1076"/>
          <ac:spMkLst>
            <pc:docMk/>
            <pc:sldMk cId="2244076486" sldId="272"/>
            <ac:spMk id="5" creationId="{00000000-0000-0000-0000-000000000000}"/>
          </ac:spMkLst>
        </pc:spChg>
        <pc:spChg chg="mod">
          <ac:chgData name="ignasha0805@mail.ru" userId="Y2Vu9dAhMCYZ7XMyX58bpcN7rlxUJ240dvsF6cqy00Q=" providerId="None" clId="Web-{E4E073B2-C2D2-4453-A51F-32B78722BFDC}" dt="2022-02-24T09:46:49.586" v="8" actId="1076"/>
          <ac:spMkLst>
            <pc:docMk/>
            <pc:sldMk cId="2244076486" sldId="272"/>
            <ac:spMk id="6" creationId="{00000000-0000-0000-0000-000000000000}"/>
          </ac:spMkLst>
        </pc:spChg>
        <pc:spChg chg="mod">
          <ac:chgData name="ignasha0805@mail.ru" userId="Y2Vu9dAhMCYZ7XMyX58bpcN7rlxUJ240dvsF6cqy00Q=" providerId="None" clId="Web-{E4E073B2-C2D2-4453-A51F-32B78722BFDC}" dt="2022-02-24T09:46:51.899" v="9" actId="1076"/>
          <ac:spMkLst>
            <pc:docMk/>
            <pc:sldMk cId="2244076486" sldId="272"/>
            <ac:spMk id="7" creationId="{00000000-0000-0000-0000-000000000000}"/>
          </ac:spMkLst>
        </pc:spChg>
        <pc:spChg chg="mod">
          <ac:chgData name="ignasha0805@mail.ru" userId="Y2Vu9dAhMCYZ7XMyX58bpcN7rlxUJ240dvsF6cqy00Q=" providerId="None" clId="Web-{E4E073B2-C2D2-4453-A51F-32B78722BFDC}" dt="2022-02-24T09:55:34.960" v="122" actId="1076"/>
          <ac:spMkLst>
            <pc:docMk/>
            <pc:sldMk cId="2244076486" sldId="272"/>
            <ac:spMk id="38" creationId="{00000000-0000-0000-0000-000000000000}"/>
          </ac:spMkLst>
        </pc:spChg>
        <pc:spChg chg="mod">
          <ac:chgData name="ignasha0805@mail.ru" userId="Y2Vu9dAhMCYZ7XMyX58bpcN7rlxUJ240dvsF6cqy00Q=" providerId="None" clId="Web-{E4E073B2-C2D2-4453-A51F-32B78722BFDC}" dt="2022-02-24T09:55:32.195" v="121" actId="1076"/>
          <ac:spMkLst>
            <pc:docMk/>
            <pc:sldMk cId="2244076486" sldId="272"/>
            <ac:spMk id="39" creationId="{00000000-0000-0000-0000-000000000000}"/>
          </ac:spMkLst>
        </pc:spChg>
        <pc:spChg chg="add mod">
          <ac:chgData name="ignasha0805@mail.ru" userId="Y2Vu9dAhMCYZ7XMyX58bpcN7rlxUJ240dvsF6cqy00Q=" providerId="None" clId="Web-{E4E073B2-C2D2-4453-A51F-32B78722BFDC}" dt="2022-02-24T10:07:13.870" v="200" actId="20577"/>
          <ac:spMkLst>
            <pc:docMk/>
            <pc:sldMk cId="2244076486" sldId="272"/>
            <ac:spMk id="65" creationId="{E091ACFF-FE6F-4003-8ABD-D490E08132A4}"/>
          </ac:spMkLst>
        </pc:spChg>
        <pc:cxnChg chg="del mod">
          <ac:chgData name="ignasha0805@mail.ru" userId="Y2Vu9dAhMCYZ7XMyX58bpcN7rlxUJ240dvsF6cqy00Q=" providerId="None" clId="Web-{E4E073B2-C2D2-4453-A51F-32B78722BFDC}" dt="2022-02-24T09:47:31.322" v="13"/>
          <ac:cxnSpMkLst>
            <pc:docMk/>
            <pc:sldMk cId="2244076486" sldId="272"/>
            <ac:cxnSpMk id="12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1.651" v="34"/>
          <ac:cxnSpMkLst>
            <pc:docMk/>
            <pc:sldMk cId="2244076486" sldId="272"/>
            <ac:cxnSpMk id="13" creationId="{00000000-0000-0000-0000-000000000000}"/>
          </ac:cxnSpMkLst>
        </pc:cxnChg>
        <pc:cxnChg chg="del">
          <ac:chgData name="ignasha0805@mail.ru" userId="Y2Vu9dAhMCYZ7XMyX58bpcN7rlxUJ240dvsF6cqy00Q=" providerId="None" clId="Web-{E4E073B2-C2D2-4453-A51F-32B78722BFDC}" dt="2022-02-24T09:47:37.697" v="16"/>
          <ac:cxnSpMkLst>
            <pc:docMk/>
            <pc:sldMk cId="2244076486" sldId="272"/>
            <ac:cxnSpMk id="14" creationId="{00000000-0000-0000-0000-000000000000}"/>
          </ac:cxnSpMkLst>
        </pc:cxnChg>
        <pc:cxnChg chg="del">
          <ac:chgData name="ignasha0805@mail.ru" userId="Y2Vu9dAhMCYZ7XMyX58bpcN7rlxUJ240dvsF6cqy00Q=" providerId="None" clId="Web-{E4E073B2-C2D2-4453-A51F-32B78722BFDC}" dt="2022-02-24T09:47:35.088" v="15"/>
          <ac:cxnSpMkLst>
            <pc:docMk/>
            <pc:sldMk cId="2244076486" sldId="272"/>
            <ac:cxnSpMk id="15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7:32.635" v="14"/>
          <ac:cxnSpMkLst>
            <pc:docMk/>
            <pc:sldMk cId="2244076486" sldId="272"/>
            <ac:cxnSpMk id="16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7:29.744" v="12"/>
          <ac:cxnSpMkLst>
            <pc:docMk/>
            <pc:sldMk cId="2244076486" sldId="272"/>
            <ac:cxnSpMk id="17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3.214" v="36"/>
          <ac:cxnSpMkLst>
            <pc:docMk/>
            <pc:sldMk cId="2244076486" sldId="272"/>
            <ac:cxnSpMk id="18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2.745" v="35"/>
          <ac:cxnSpMkLst>
            <pc:docMk/>
            <pc:sldMk cId="2244076486" sldId="272"/>
            <ac:cxnSpMk id="23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20.245" v="45"/>
          <ac:cxnSpMkLst>
            <pc:docMk/>
            <pc:sldMk cId="2244076486" sldId="272"/>
            <ac:cxnSpMk id="24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20.636" v="46"/>
          <ac:cxnSpMkLst>
            <pc:docMk/>
            <pc:sldMk cId="2244076486" sldId="272"/>
            <ac:cxnSpMk id="25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9.464" v="44"/>
          <ac:cxnSpMkLst>
            <pc:docMk/>
            <pc:sldMk cId="2244076486" sldId="272"/>
            <ac:cxnSpMk id="26" creationId="{00000000-0000-0000-0000-000000000000}"/>
          </ac:cxnSpMkLst>
        </pc:cxnChg>
        <pc:cxnChg chg="del">
          <ac:chgData name="ignasha0805@mail.ru" userId="Y2Vu9dAhMCYZ7XMyX58bpcN7rlxUJ240dvsF6cqy00Q=" providerId="None" clId="Web-{E4E073B2-C2D2-4453-A51F-32B78722BFDC}" dt="2022-02-24T09:47:49.510" v="18"/>
          <ac:cxnSpMkLst>
            <pc:docMk/>
            <pc:sldMk cId="2244076486" sldId="272"/>
            <ac:cxnSpMk id="27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8.792" v="43"/>
          <ac:cxnSpMkLst>
            <pc:docMk/>
            <pc:sldMk cId="2244076486" sldId="272"/>
            <ac:cxnSpMk id="28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8.386" v="42"/>
          <ac:cxnSpMkLst>
            <pc:docMk/>
            <pc:sldMk cId="2244076486" sldId="272"/>
            <ac:cxnSpMk id="29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4.542" v="37"/>
          <ac:cxnSpMkLst>
            <pc:docMk/>
            <pc:sldMk cId="2244076486" sldId="272"/>
            <ac:cxnSpMk id="30" creationId="{00000000-0000-0000-0000-000000000000}"/>
          </ac:cxnSpMkLst>
        </pc:cxnChg>
        <pc:cxnChg chg="del">
          <ac:chgData name="ignasha0805@mail.ru" userId="Y2Vu9dAhMCYZ7XMyX58bpcN7rlxUJ240dvsF6cqy00Q=" providerId="None" clId="Web-{E4E073B2-C2D2-4453-A51F-32B78722BFDC}" dt="2022-02-24T09:47:51.666" v="19"/>
          <ac:cxnSpMkLst>
            <pc:docMk/>
            <pc:sldMk cId="2244076486" sldId="272"/>
            <ac:cxnSpMk id="31" creationId="{00000000-0000-0000-0000-000000000000}"/>
          </ac:cxnSpMkLst>
        </pc:cxnChg>
        <pc:cxnChg chg="del">
          <ac:chgData name="ignasha0805@mail.ru" userId="Y2Vu9dAhMCYZ7XMyX58bpcN7rlxUJ240dvsF6cqy00Q=" providerId="None" clId="Web-{E4E073B2-C2D2-4453-A51F-32B78722BFDC}" dt="2022-02-24T09:47:47.322" v="17"/>
          <ac:cxnSpMkLst>
            <pc:docMk/>
            <pc:sldMk cId="2244076486" sldId="272"/>
            <ac:cxnSpMk id="32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7.292" v="41"/>
          <ac:cxnSpMkLst>
            <pc:docMk/>
            <pc:sldMk cId="2244076486" sldId="272"/>
            <ac:cxnSpMk id="33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22.058" v="47"/>
          <ac:cxnSpMkLst>
            <pc:docMk/>
            <pc:sldMk cId="2244076486" sldId="272"/>
            <ac:cxnSpMk id="34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6.104" v="39"/>
          <ac:cxnSpMkLst>
            <pc:docMk/>
            <pc:sldMk cId="2244076486" sldId="272"/>
            <ac:cxnSpMk id="35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5.542" v="38"/>
          <ac:cxnSpMkLst>
            <pc:docMk/>
            <pc:sldMk cId="2244076486" sldId="272"/>
            <ac:cxnSpMk id="36" creationId="{00000000-0000-0000-0000-000000000000}"/>
          </ac:cxnSpMkLst>
        </pc:cxnChg>
        <pc:cxnChg chg="del mod">
          <ac:chgData name="ignasha0805@mail.ru" userId="Y2Vu9dAhMCYZ7XMyX58bpcN7rlxUJ240dvsF6cqy00Q=" providerId="None" clId="Web-{E4E073B2-C2D2-4453-A51F-32B78722BFDC}" dt="2022-02-24T09:48:16.776" v="40"/>
          <ac:cxnSpMkLst>
            <pc:docMk/>
            <pc:sldMk cId="2244076486" sldId="272"/>
            <ac:cxnSpMk id="37" creationId="{00000000-0000-0000-0000-000000000000}"/>
          </ac:cxnSpMkLst>
        </pc:cxnChg>
        <pc:cxnChg chg="add del">
          <ac:chgData name="ignasha0805@mail.ru" userId="Y2Vu9dAhMCYZ7XMyX58bpcN7rlxUJ240dvsF6cqy00Q=" providerId="None" clId="Web-{E4E073B2-C2D2-4453-A51F-32B78722BFDC}" dt="2022-02-24T09:48:57.481" v="50"/>
          <ac:cxnSpMkLst>
            <pc:docMk/>
            <pc:sldMk cId="2244076486" sldId="272"/>
            <ac:cxnSpMk id="41" creationId="{C7DBB5B2-CB75-4B37-8EBB-9F848D836F31}"/>
          </ac:cxnSpMkLst>
        </pc:cxnChg>
        <pc:cxnChg chg="add mod">
          <ac:chgData name="ignasha0805@mail.ru" userId="Y2Vu9dAhMCYZ7XMyX58bpcN7rlxUJ240dvsF6cqy00Q=" providerId="None" clId="Web-{E4E073B2-C2D2-4453-A51F-32B78722BFDC}" dt="2022-02-24T09:49:48.170" v="58" actId="14100"/>
          <ac:cxnSpMkLst>
            <pc:docMk/>
            <pc:sldMk cId="2244076486" sldId="272"/>
            <ac:cxnSpMk id="42" creationId="{F70BD32C-443B-4E91-9C8D-27BE183174E1}"/>
          </ac:cxnSpMkLst>
        </pc:cxnChg>
        <pc:cxnChg chg="add mod">
          <ac:chgData name="ignasha0805@mail.ru" userId="Y2Vu9dAhMCYZ7XMyX58bpcN7rlxUJ240dvsF6cqy00Q=" providerId="None" clId="Web-{E4E073B2-C2D2-4453-A51F-32B78722BFDC}" dt="2022-02-24T09:50:13.889" v="66" actId="1076"/>
          <ac:cxnSpMkLst>
            <pc:docMk/>
            <pc:sldMk cId="2244076486" sldId="272"/>
            <ac:cxnSpMk id="43" creationId="{62DB5E33-2BF2-4A23-A87F-33AF4A331566}"/>
          </ac:cxnSpMkLst>
        </pc:cxnChg>
        <pc:cxnChg chg="add mod">
          <ac:chgData name="ignasha0805@mail.ru" userId="Y2Vu9dAhMCYZ7XMyX58bpcN7rlxUJ240dvsF6cqy00Q=" providerId="None" clId="Web-{E4E073B2-C2D2-4453-A51F-32B78722BFDC}" dt="2022-02-24T09:50:10.733" v="65" actId="1076"/>
          <ac:cxnSpMkLst>
            <pc:docMk/>
            <pc:sldMk cId="2244076486" sldId="272"/>
            <ac:cxnSpMk id="44" creationId="{4B2048B2-839F-474A-8945-338A6A01A8FB}"/>
          </ac:cxnSpMkLst>
        </pc:cxnChg>
        <pc:cxnChg chg="add mod">
          <ac:chgData name="ignasha0805@mail.ru" userId="Y2Vu9dAhMCYZ7XMyX58bpcN7rlxUJ240dvsF6cqy00Q=" providerId="None" clId="Web-{E4E073B2-C2D2-4453-A51F-32B78722BFDC}" dt="2022-02-24T09:50:07.186" v="64" actId="1076"/>
          <ac:cxnSpMkLst>
            <pc:docMk/>
            <pc:sldMk cId="2244076486" sldId="272"/>
            <ac:cxnSpMk id="45" creationId="{E0810621-F110-4BB4-8802-4396CD8FC51C}"/>
          </ac:cxnSpMkLst>
        </pc:cxnChg>
        <pc:cxnChg chg="add mod">
          <ac:chgData name="ignasha0805@mail.ru" userId="Y2Vu9dAhMCYZ7XMyX58bpcN7rlxUJ240dvsF6cqy00Q=" providerId="None" clId="Web-{E4E073B2-C2D2-4453-A51F-32B78722BFDC}" dt="2022-02-24T09:50:02.748" v="63" actId="1076"/>
          <ac:cxnSpMkLst>
            <pc:docMk/>
            <pc:sldMk cId="2244076486" sldId="272"/>
            <ac:cxnSpMk id="46" creationId="{D0959EF5-53FA-4E5F-A981-5970E0D34219}"/>
          </ac:cxnSpMkLst>
        </pc:cxnChg>
        <pc:cxnChg chg="add mod">
          <ac:chgData name="ignasha0805@mail.ru" userId="Y2Vu9dAhMCYZ7XMyX58bpcN7rlxUJ240dvsF6cqy00Q=" providerId="None" clId="Web-{E4E073B2-C2D2-4453-A51F-32B78722BFDC}" dt="2022-02-24T09:51:04.890" v="75" actId="14100"/>
          <ac:cxnSpMkLst>
            <pc:docMk/>
            <pc:sldMk cId="2244076486" sldId="272"/>
            <ac:cxnSpMk id="47" creationId="{E2F244A5-A94B-43A8-842C-1B7EE8DA975D}"/>
          </ac:cxnSpMkLst>
        </pc:cxnChg>
        <pc:cxnChg chg="add mod">
          <ac:chgData name="ignasha0805@mail.ru" userId="Y2Vu9dAhMCYZ7XMyX58bpcN7rlxUJ240dvsF6cqy00Q=" providerId="None" clId="Web-{E4E073B2-C2D2-4453-A51F-32B78722BFDC}" dt="2022-02-24T09:51:49.438" v="81" actId="1076"/>
          <ac:cxnSpMkLst>
            <pc:docMk/>
            <pc:sldMk cId="2244076486" sldId="272"/>
            <ac:cxnSpMk id="48" creationId="{5AA2AA3A-8B4A-42BF-BDCB-A0284453F66D}"/>
          </ac:cxnSpMkLst>
        </pc:cxnChg>
        <pc:cxnChg chg="add mod">
          <ac:chgData name="ignasha0805@mail.ru" userId="Y2Vu9dAhMCYZ7XMyX58bpcN7rlxUJ240dvsF6cqy00Q=" providerId="None" clId="Web-{E4E073B2-C2D2-4453-A51F-32B78722BFDC}" dt="2022-02-24T09:52:01.517" v="83" actId="1076"/>
          <ac:cxnSpMkLst>
            <pc:docMk/>
            <pc:sldMk cId="2244076486" sldId="272"/>
            <ac:cxnSpMk id="49" creationId="{C11C589E-6F9A-4F1A-A8D4-419427D06696}"/>
          </ac:cxnSpMkLst>
        </pc:cxnChg>
        <pc:cxnChg chg="add mod">
          <ac:chgData name="ignasha0805@mail.ru" userId="Y2Vu9dAhMCYZ7XMyX58bpcN7rlxUJ240dvsF6cqy00Q=" providerId="None" clId="Web-{E4E073B2-C2D2-4453-A51F-32B78722BFDC}" dt="2022-02-24T09:52:56.612" v="92" actId="14100"/>
          <ac:cxnSpMkLst>
            <pc:docMk/>
            <pc:sldMk cId="2244076486" sldId="272"/>
            <ac:cxnSpMk id="50" creationId="{05AEE8D5-AEEB-4A4F-B98A-C7B870E2646E}"/>
          </ac:cxnSpMkLst>
        </pc:cxnChg>
        <pc:cxnChg chg="add mod">
          <ac:chgData name="ignasha0805@mail.ru" userId="Y2Vu9dAhMCYZ7XMyX58bpcN7rlxUJ240dvsF6cqy00Q=" providerId="None" clId="Web-{E4E073B2-C2D2-4453-A51F-32B78722BFDC}" dt="2022-02-24T09:53:59.848" v="101" actId="14100"/>
          <ac:cxnSpMkLst>
            <pc:docMk/>
            <pc:sldMk cId="2244076486" sldId="272"/>
            <ac:cxnSpMk id="51" creationId="{B6A751EF-34C0-4C1E-BE9E-255EDDACF421}"/>
          </ac:cxnSpMkLst>
        </pc:cxnChg>
        <pc:cxnChg chg="add mod">
          <ac:chgData name="ignasha0805@mail.ru" userId="Y2Vu9dAhMCYZ7XMyX58bpcN7rlxUJ240dvsF6cqy00Q=" providerId="None" clId="Web-{E4E073B2-C2D2-4453-A51F-32B78722BFDC}" dt="2022-02-24T09:54:33.193" v="107" actId="14100"/>
          <ac:cxnSpMkLst>
            <pc:docMk/>
            <pc:sldMk cId="2244076486" sldId="272"/>
            <ac:cxnSpMk id="52" creationId="{D26E2834-3CC7-44B4-845E-C9FED3DEAAEE}"/>
          </ac:cxnSpMkLst>
        </pc:cxnChg>
        <pc:cxnChg chg="add mod">
          <ac:chgData name="ignasha0805@mail.ru" userId="Y2Vu9dAhMCYZ7XMyX58bpcN7rlxUJ240dvsF6cqy00Q=" providerId="None" clId="Web-{E4E073B2-C2D2-4453-A51F-32B78722BFDC}" dt="2022-02-24T09:55:28.382" v="120" actId="14100"/>
          <ac:cxnSpMkLst>
            <pc:docMk/>
            <pc:sldMk cId="2244076486" sldId="272"/>
            <ac:cxnSpMk id="53" creationId="{B87C4650-BD22-4916-8685-632C3764A737}"/>
          </ac:cxnSpMkLst>
        </pc:cxnChg>
        <pc:cxnChg chg="add mod">
          <ac:chgData name="ignasha0805@mail.ru" userId="Y2Vu9dAhMCYZ7XMyX58bpcN7rlxUJ240dvsF6cqy00Q=" providerId="None" clId="Web-{E4E073B2-C2D2-4453-A51F-32B78722BFDC}" dt="2022-02-24T09:55:08.178" v="116" actId="14100"/>
          <ac:cxnSpMkLst>
            <pc:docMk/>
            <pc:sldMk cId="2244076486" sldId="272"/>
            <ac:cxnSpMk id="54" creationId="{8C0DFD0A-279A-4BD0-A6E8-05997335533C}"/>
          </ac:cxnSpMkLst>
        </pc:cxnChg>
        <pc:cxnChg chg="add mod">
          <ac:chgData name="ignasha0805@mail.ru" userId="Y2Vu9dAhMCYZ7XMyX58bpcN7rlxUJ240dvsF6cqy00Q=" providerId="None" clId="Web-{E4E073B2-C2D2-4453-A51F-32B78722BFDC}" dt="2022-02-24T09:59:16.123" v="160" actId="1076"/>
          <ac:cxnSpMkLst>
            <pc:docMk/>
            <pc:sldMk cId="2244076486" sldId="272"/>
            <ac:cxnSpMk id="55" creationId="{D8715872-283C-4E9D-908D-C257986D61C1}"/>
          </ac:cxnSpMkLst>
        </pc:cxnChg>
        <pc:cxnChg chg="add mod">
          <ac:chgData name="ignasha0805@mail.ru" userId="Y2Vu9dAhMCYZ7XMyX58bpcN7rlxUJ240dvsF6cqy00Q=" providerId="None" clId="Web-{E4E073B2-C2D2-4453-A51F-32B78722BFDC}" dt="2022-02-24T09:59:40.889" v="162" actId="14100"/>
          <ac:cxnSpMkLst>
            <pc:docMk/>
            <pc:sldMk cId="2244076486" sldId="272"/>
            <ac:cxnSpMk id="56" creationId="{6339D34E-3C3E-4888-B3A5-4056ACB6AA05}"/>
          </ac:cxnSpMkLst>
        </pc:cxnChg>
        <pc:cxnChg chg="add mod">
          <ac:chgData name="ignasha0805@mail.ru" userId="Y2Vu9dAhMCYZ7XMyX58bpcN7rlxUJ240dvsF6cqy00Q=" providerId="None" clId="Web-{E4E073B2-C2D2-4453-A51F-32B78722BFDC}" dt="2022-02-24T09:59:21.670" v="161" actId="1076"/>
          <ac:cxnSpMkLst>
            <pc:docMk/>
            <pc:sldMk cId="2244076486" sldId="272"/>
            <ac:cxnSpMk id="57" creationId="{38F5E7BB-16F8-435D-9E89-347CE0E1C838}"/>
          </ac:cxnSpMkLst>
        </pc:cxnChg>
        <pc:cxnChg chg="add mod">
          <ac:chgData name="ignasha0805@mail.ru" userId="Y2Vu9dAhMCYZ7XMyX58bpcN7rlxUJ240dvsF6cqy00Q=" providerId="None" clId="Web-{E4E073B2-C2D2-4453-A51F-32B78722BFDC}" dt="2022-02-24T09:56:59.525" v="149" actId="1076"/>
          <ac:cxnSpMkLst>
            <pc:docMk/>
            <pc:sldMk cId="2244076486" sldId="272"/>
            <ac:cxnSpMk id="58" creationId="{BFA67BD2-A77D-467C-AF78-1EF80D3B787D}"/>
          </ac:cxnSpMkLst>
        </pc:cxnChg>
        <pc:cxnChg chg="add mod">
          <ac:chgData name="ignasha0805@mail.ru" userId="Y2Vu9dAhMCYZ7XMyX58bpcN7rlxUJ240dvsF6cqy00Q=" providerId="None" clId="Web-{E4E073B2-C2D2-4453-A51F-32B78722BFDC}" dt="2022-02-24T09:57:22.495" v="151" actId="1076"/>
          <ac:cxnSpMkLst>
            <pc:docMk/>
            <pc:sldMk cId="2244076486" sldId="272"/>
            <ac:cxnSpMk id="59" creationId="{7AC624EE-8E3D-4B07-9D00-4CD16C7358C4}"/>
          </ac:cxnSpMkLst>
        </pc:cxnChg>
        <pc:cxnChg chg="add mod">
          <ac:chgData name="ignasha0805@mail.ru" userId="Y2Vu9dAhMCYZ7XMyX58bpcN7rlxUJ240dvsF6cqy00Q=" providerId="None" clId="Web-{E4E073B2-C2D2-4453-A51F-32B78722BFDC}" dt="2022-02-24T09:56:29.868" v="143" actId="1076"/>
          <ac:cxnSpMkLst>
            <pc:docMk/>
            <pc:sldMk cId="2244076486" sldId="272"/>
            <ac:cxnSpMk id="60" creationId="{0A43C870-C26B-4B66-9B67-9D1C8B097E34}"/>
          </ac:cxnSpMkLst>
        </pc:cxnChg>
        <pc:cxnChg chg="add mod">
          <ac:chgData name="ignasha0805@mail.ru" userId="Y2Vu9dAhMCYZ7XMyX58bpcN7rlxUJ240dvsF6cqy00Q=" providerId="None" clId="Web-{E4E073B2-C2D2-4453-A51F-32B78722BFDC}" dt="2022-02-24T10:00:02.265" v="166" actId="1076"/>
          <ac:cxnSpMkLst>
            <pc:docMk/>
            <pc:sldMk cId="2244076486" sldId="272"/>
            <ac:cxnSpMk id="61" creationId="{DAA7384A-6FB4-41AE-87AB-9F449102FE8B}"/>
          </ac:cxnSpMkLst>
        </pc:cxnChg>
        <pc:cxnChg chg="add mod">
          <ac:chgData name="ignasha0805@mail.ru" userId="Y2Vu9dAhMCYZ7XMyX58bpcN7rlxUJ240dvsF6cqy00Q=" providerId="None" clId="Web-{E4E073B2-C2D2-4453-A51F-32B78722BFDC}" dt="2022-02-24T10:00:20.953" v="170" actId="1076"/>
          <ac:cxnSpMkLst>
            <pc:docMk/>
            <pc:sldMk cId="2244076486" sldId="272"/>
            <ac:cxnSpMk id="62" creationId="{629CA538-43DC-4538-9A44-9D2D022B1008}"/>
          </ac:cxnSpMkLst>
        </pc:cxnChg>
        <pc:cxnChg chg="add mod">
          <ac:chgData name="ignasha0805@mail.ru" userId="Y2Vu9dAhMCYZ7XMyX58bpcN7rlxUJ240dvsF6cqy00Q=" providerId="None" clId="Web-{E4E073B2-C2D2-4453-A51F-32B78722BFDC}" dt="2022-02-24T10:00:39.312" v="175" actId="14100"/>
          <ac:cxnSpMkLst>
            <pc:docMk/>
            <pc:sldMk cId="2244076486" sldId="272"/>
            <ac:cxnSpMk id="63" creationId="{7A3D908D-9388-47BF-AEF4-C988CEA7BB1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3956-173D-4243-9FA5-58C336802DFA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58E01-94EA-4EA2-88F3-4EE3D7579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3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ТелеМедХаб</a:t>
            </a:r>
            <a:r>
              <a:rPr lang="ru-RU" b="1" dirty="0" smtClean="0"/>
              <a:t>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Категории подключённых устройств: тонометры,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глюкометры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пульсоксиметры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термометры, анализаторы мочи и крови, ЭКГ, весы, фетальные мониторы, спирометры,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дерматоскопы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урофлоуметры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фитнес-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трекеры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Приборы подключаются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Bluetooth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 обеспечивает автоматический сбор данных с подключенных приборов, данные конвертируются и готовятся для выгрузки.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Vital</a:t>
            </a:r>
            <a:r>
              <a:rPr lang="ru-RU" b="1" dirty="0" smtClean="0"/>
              <a:t> </a:t>
            </a:r>
            <a:r>
              <a:rPr lang="ru-RU" b="1" dirty="0" err="1" smtClean="0"/>
              <a:t>Sync</a:t>
            </a:r>
            <a:r>
              <a:rPr lang="ru-RU" b="1" dirty="0" smtClean="0"/>
              <a:t> (Компания</a:t>
            </a:r>
            <a:r>
              <a:rPr lang="en-US" b="1" dirty="0" smtClean="0"/>
              <a:t>: </a:t>
            </a:r>
            <a:r>
              <a:rPr lang="ru-RU" b="1" dirty="0" err="1" smtClean="0"/>
              <a:t>Medtronic</a:t>
            </a:r>
            <a:r>
              <a:rPr lang="ru-RU" b="1" dirty="0" smtClean="0"/>
              <a:t>) </a:t>
            </a:r>
            <a:r>
              <a:rPr lang="ru-RU" dirty="0" smtClean="0"/>
              <a:t>Медицинские специалисты могут с помощью мобильных устройств и приложений устанавливать клинические протоколы, удаленно просматривать информацию о здоровье пациентов, получать обновления статуса здоровья и сигналы на свои смартфоны или планшеты. </a:t>
            </a:r>
            <a:r>
              <a:rPr lang="ru-RU" dirty="0" err="1" smtClean="0"/>
              <a:t>Vital</a:t>
            </a:r>
            <a:r>
              <a:rPr lang="ru-RU" dirty="0" smtClean="0"/>
              <a:t> </a:t>
            </a:r>
            <a:r>
              <a:rPr lang="ru-RU" dirty="0" err="1" smtClean="0"/>
              <a:t>Sync</a:t>
            </a:r>
            <a:r>
              <a:rPr lang="ru-RU" dirty="0" smtClean="0"/>
              <a:t> позволяет также удаленно осуществлять контроль дыхания, идентифицировать ухудшение состояния пациентов в реанимации, а также менять режим телеметрии на видеонаблюдение.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8E01-94EA-4EA2-88F3-4EE3D75799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3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8E01-94EA-4EA2-88F3-4EE3D75799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6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58E01-94EA-4EA2-88F3-4EE3D75799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15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7612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7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275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0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2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9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3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5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221CD1B-559F-442A-930F-2184D940D965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E8CDDDE-52DA-48BC-A1FB-E22FD2840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vercare.ru/sites/default/files/vitalsync.jp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evercare.ru/sites/default/files/ApexPro_CH_product_group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2160" y="158261"/>
            <a:ext cx="796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Малая Академия Наук </a:t>
            </a:r>
          </a:p>
          <a:p>
            <a:pPr algn="ctr"/>
            <a:r>
              <a:rPr lang="ru-RU" dirty="0"/>
              <a:t>г. Севастополя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9861" y="1248507"/>
            <a:ext cx="933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МОНИТОРИНГА СОСТОЯНИЯ ЗДОРОВЬЯ ПАЦИЕНТА</a:t>
            </a:r>
            <a:r>
              <a:rPr lang="ru-RU" sz="3600" b="1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9861" y="4176346"/>
            <a:ext cx="873348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Автор</a:t>
            </a:r>
            <a:r>
              <a:rPr lang="en-US" sz="2000" dirty="0"/>
              <a:t>: </a:t>
            </a:r>
            <a:r>
              <a:rPr lang="ru-RU" sz="2000" dirty="0"/>
              <a:t>Белоусов Игнатий Михайлович</a:t>
            </a:r>
          </a:p>
          <a:p>
            <a:r>
              <a:rPr lang="ru-RU" sz="2000" dirty="0"/>
              <a:t>учащийся ЦДО </a:t>
            </a:r>
            <a:r>
              <a:rPr lang="en-US" sz="2000" dirty="0"/>
              <a:t>“</a:t>
            </a:r>
            <a:r>
              <a:rPr lang="ru-RU" sz="2000" dirty="0"/>
              <a:t>Малая Академия Наук</a:t>
            </a:r>
            <a:r>
              <a:rPr lang="en-US" sz="2000" dirty="0"/>
              <a:t>”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Научный руководитель</a:t>
            </a:r>
            <a:r>
              <a:rPr lang="en-US" sz="2000" dirty="0"/>
              <a:t>:</a:t>
            </a:r>
            <a:r>
              <a:rPr lang="ru-RU" sz="2000" dirty="0"/>
              <a:t> Дурманов Максим Анатольевич</a:t>
            </a:r>
          </a:p>
          <a:p>
            <a:r>
              <a:rPr lang="ru-RU" sz="2000" dirty="0"/>
              <a:t>педагог дополнительного образования ЦДО </a:t>
            </a:r>
            <a:r>
              <a:rPr lang="en-US" sz="2000" dirty="0"/>
              <a:t>“</a:t>
            </a:r>
            <a:r>
              <a:rPr lang="ru-RU" sz="2000" dirty="0"/>
              <a:t>Малая Академия Наук</a:t>
            </a:r>
            <a:r>
              <a:rPr lang="en-US" sz="2000" dirty="0"/>
              <a:t>”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28159" y="6488668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Севастополь 20</a:t>
            </a:r>
            <a:r>
              <a:rPr lang="en-US" dirty="0" smtClean="0"/>
              <a:t>22</a:t>
            </a:r>
            <a:r>
              <a:rPr lang="ru-RU" dirty="0" smtClean="0"/>
              <a:t>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50043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6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685" y="2844543"/>
            <a:ext cx="10014437" cy="2474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прототип системы, позволяющей в лечебном учреждении обеспечивать взаимодействие пациента и врача путем сбора данных о состоянии здоровья пациента и передачи их по радиоканалу врачу.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683" y="3751695"/>
            <a:ext cx="100144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обзор имеющихся систем дистанционного мониторинга состояния больного и обзор коммуникационных технологий для передачи биометрических данных пациента.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схему системы мониторинга состояния здоровья пациента.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прототип системы мониторинга состояния здоровья пациента.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для микроконтроллера.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17683" y="254979"/>
            <a:ext cx="10014437" cy="2646483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медицина» — новый подход к повседневной деятельности медицинских работников и практике оказания помощи пациентам. Потребители используют цифровые мобильные приложения для контроля своего здоровья. Врачи применяют цифровые продукты, чтобы получить представление о результатах лечения пациентов, проводить телемедицинские визиты и внедрять новые методы лечения. Цифровые устройства становятся более портативными, простыми в использовании и доступными – от новых инструментов визуализации до мобильных гаджетов, – что упрощает лечение и уход за пациентами.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удаленного отслеживания показателей здоровья все более активно используются в клинической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89402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52451" y="155276"/>
            <a:ext cx="9692640" cy="71815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существующих систем мониторинга состояния здоровья пациента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5" y="725706"/>
            <a:ext cx="37130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"</a:t>
            </a:r>
            <a:r>
              <a:rPr lang="ru-RU" b="1" dirty="0" err="1" smtClean="0"/>
              <a:t>ТелеМедХаб</a:t>
            </a:r>
            <a:r>
              <a:rPr lang="ru-RU" b="1" dirty="0" smtClean="0"/>
              <a:t>" - </a:t>
            </a:r>
            <a:r>
              <a:rPr lang="ru-RU" dirty="0"/>
              <a:t>это программно-аппаратный комплекс интеграции различного портативного медицинского диагностического оборудования с медицинскими информационными системами (МИС), телемедицинскими провайдерами для дистанционного мониторинга состояния здоровья </a:t>
            </a:r>
            <a:r>
              <a:rPr lang="ru-RU" dirty="0" smtClean="0"/>
              <a:t>пациентов. </a:t>
            </a:r>
            <a:endParaRPr lang="ru-RU" dirty="0"/>
          </a:p>
        </p:txBody>
      </p:sp>
      <p:pic>
        <p:nvPicPr>
          <p:cNvPr id="1026" name="Picture 2" descr="TeleMed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3537342"/>
            <a:ext cx="3119611" cy="365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796" y="997521"/>
            <a:ext cx="3639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Apex Pro </a:t>
            </a:r>
            <a:r>
              <a:rPr lang="en-US" b="1" dirty="0" smtClean="0"/>
              <a:t>CH</a:t>
            </a:r>
            <a:r>
              <a:rPr lang="ru-RU" b="1" dirty="0" smtClean="0"/>
              <a:t> (Компания</a:t>
            </a:r>
            <a:r>
              <a:rPr lang="en-US" b="1" dirty="0"/>
              <a:t>: GE </a:t>
            </a:r>
            <a:r>
              <a:rPr lang="en-US" b="1" dirty="0" smtClean="0"/>
              <a:t>Healthcare</a:t>
            </a:r>
            <a:r>
              <a:rPr lang="ru-RU" b="1" dirty="0" smtClean="0"/>
              <a:t>) </a:t>
            </a:r>
            <a:r>
              <a:rPr lang="ru-RU" dirty="0" smtClean="0"/>
              <a:t>- телеметрическая </a:t>
            </a:r>
            <a:r>
              <a:rPr lang="ru-RU" dirty="0"/>
              <a:t>система, </a:t>
            </a:r>
            <a:r>
              <a:rPr lang="ru-RU" dirty="0" smtClean="0"/>
              <a:t>которая </a:t>
            </a:r>
            <a:r>
              <a:rPr lang="ru-RU" dirty="0"/>
              <a:t>позволяет больницам и другим медицинским организациям </a:t>
            </a:r>
            <a:r>
              <a:rPr lang="ru-RU" dirty="0" smtClean="0"/>
              <a:t>одновременно </a:t>
            </a:r>
            <a:r>
              <a:rPr lang="ru-RU" dirty="0"/>
              <a:t>отслеживать состояние 438 пациентов в зоне покрытия сети, при этом осуществляется контроль жизненно важных параметров здоровья пациента, измеренных с помощью различных устройств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https://evercare.ru/sites/default/files/ApexPro_CH_product_group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717" y="4661653"/>
            <a:ext cx="4134929" cy="21255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96992" y="1039091"/>
            <a:ext cx="3639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Vital</a:t>
            </a:r>
            <a:r>
              <a:rPr lang="ru-RU" b="1" dirty="0"/>
              <a:t> </a:t>
            </a:r>
            <a:r>
              <a:rPr lang="ru-RU" b="1" dirty="0" err="1" smtClean="0"/>
              <a:t>Sync</a:t>
            </a:r>
            <a:r>
              <a:rPr lang="ru-RU" b="1" dirty="0" smtClean="0"/>
              <a:t> (Компания</a:t>
            </a:r>
            <a:r>
              <a:rPr lang="en-US" b="1" dirty="0"/>
              <a:t>: </a:t>
            </a:r>
            <a:r>
              <a:rPr lang="ru-RU" b="1" dirty="0" err="1"/>
              <a:t>Medtronic</a:t>
            </a:r>
            <a:r>
              <a:rPr lang="ru-RU" b="1" dirty="0" smtClean="0"/>
              <a:t>) </a:t>
            </a:r>
            <a:r>
              <a:rPr lang="ru-RU" dirty="0" smtClean="0"/>
              <a:t>- это платформа </a:t>
            </a:r>
            <a:r>
              <a:rPr lang="ru-RU" dirty="0"/>
              <a:t>мониторинга </a:t>
            </a:r>
            <a:r>
              <a:rPr lang="ru-RU" dirty="0" smtClean="0"/>
              <a:t>медицинской организации </a:t>
            </a:r>
            <a:r>
              <a:rPr lang="ru-RU" dirty="0"/>
              <a:t>может интегрировать в больничном сервере физиологическую информацию, полученную с помощью прикроватных мониторов и носимых устройств. </a:t>
            </a:r>
          </a:p>
        </p:txBody>
      </p:sp>
      <p:pic>
        <p:nvPicPr>
          <p:cNvPr id="8" name="Рисунок 7" descr="https://evercare.ru/sites/default/files/vitalsync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53" y="4050030"/>
            <a:ext cx="3479325" cy="2630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10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атчик пульса челове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4" y="1418628"/>
            <a:ext cx="1706408" cy="140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Датчик сокращения мышц Myowa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19" y="1236384"/>
            <a:ext cx="2121195" cy="1585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атчик сердечного ритма, считываемого с пальц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868" y="4204665"/>
            <a:ext cx="2113717" cy="144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Цифровой датчик прикосновения TTP223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73" y="1133515"/>
            <a:ext cx="1709812" cy="168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MLX906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5" r="-130"/>
          <a:stretch/>
        </p:blipFill>
        <p:spPr bwMode="auto">
          <a:xfrm>
            <a:off x="652451" y="4051809"/>
            <a:ext cx="1568981" cy="174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Внешний вид платы Arduino Nano и датчика температуры MAX30205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7"/>
          <a:stretch/>
        </p:blipFill>
        <p:spPr bwMode="auto">
          <a:xfrm>
            <a:off x="4119993" y="4204666"/>
            <a:ext cx="1288939" cy="14438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52451" y="320936"/>
            <a:ext cx="9692640" cy="7181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Биометрические датчики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7453" y="2916756"/>
            <a:ext cx="10061578" cy="8287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пульса –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 сердечный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 сокращения мышц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датчик            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прикосновения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подобен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 с усилением и схемой для                   позволяет контролировать активность мышц.          сенсорной кнопке. Выдает низкий логический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шума, обеспечивая быстрые      Это позволяет контролировать различные                уровень, за исключением, когда палец касается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надежные показания пульса.                     предметы, сокращая и расслабляя мышцы.              соответствующей площадки.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900" y="5886272"/>
            <a:ext cx="10717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Бесконтактный датчик температуры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датчик температуры      Датчик сердечного ритма. Считываемого с пальца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датчик, измеряющий как температуру объекта, так и окружающей среды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датчик, измеряющий пульс с пальца, используя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калибровки значения температуры объекта.                                                         ИК – инфракрасный индикатор и оптический транзистор.</a:t>
            </a:r>
          </a:p>
        </p:txBody>
      </p:sp>
    </p:spTree>
    <p:extLst>
      <p:ext uri="{BB962C8B-B14F-4D97-AF65-F5344CB8AC3E}">
        <p14:creationId xmlns:p14="http://schemas.microsoft.com/office/powerpoint/2010/main" val="1636391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7346" y="386834"/>
            <a:ext cx="9337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коммуникации</a:t>
            </a:r>
          </a:p>
        </p:txBody>
      </p:sp>
      <p:pic>
        <p:nvPicPr>
          <p:cNvPr id="3" name="Рисунок 2" descr="Bluetooth модуль HC-06 • купить по оптовым цена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13" y="971608"/>
            <a:ext cx="2254495" cy="16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ow to do serial comms using the cheap RF 433/315 MHz modules -  Electronics-Lab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69" y="1020492"/>
            <a:ext cx="4088423" cy="1621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рдуино: радиомодуль nRF24L01 | Класс робототехн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13" y="3590300"/>
            <a:ext cx="2233980" cy="159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Модуль ESP32 купить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381771"/>
            <a:ext cx="3028950" cy="18056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97877" y="2690418"/>
            <a:ext cx="4176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Bluethooth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HC-06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беспроводной модуль для приема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данных.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6060" y="2690418"/>
            <a:ext cx="5319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беспроводной связи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433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радиомодуль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состоящий из приемника и передатчика, которые осуществляют передачу данных.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7877" y="5494937"/>
            <a:ext cx="4176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Радиомодуль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NRF24L01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модуль, который работает в диапазоне частот 2.4-2.5 ГГц и обеспечивает двустороннею связь.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16060" y="5521314"/>
            <a:ext cx="5319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ESP32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модуль, который имеет два ядра, инфракрасный контроллер, а для передачи данных по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криптографические модули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AES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187" y="933450"/>
            <a:ext cx="2524125" cy="3552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Скругленный прямоугольник 10"/>
          <p:cNvSpPr>
            <a:spLocks noChangeArrowheads="1"/>
          </p:cNvSpPr>
          <p:nvPr/>
        </p:nvSpPr>
        <p:spPr bwMode="auto">
          <a:xfrm>
            <a:off x="1789544" y="1949450"/>
            <a:ext cx="876300" cy="5619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наклона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19"/>
          <p:cNvSpPr>
            <a:spLocks noChangeArrowheads="1"/>
          </p:cNvSpPr>
          <p:nvPr/>
        </p:nvSpPr>
        <p:spPr bwMode="auto">
          <a:xfrm>
            <a:off x="1750905" y="1255551"/>
            <a:ext cx="904875" cy="51435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Кнопка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Скругленный прямоугольник 23"/>
          <p:cNvSpPr>
            <a:spLocks noChangeArrowheads="1"/>
          </p:cNvSpPr>
          <p:nvPr/>
        </p:nvSpPr>
        <p:spPr bwMode="auto">
          <a:xfrm>
            <a:off x="1789544" y="2617022"/>
            <a:ext cx="876300" cy="5334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темп.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24"/>
          <p:cNvSpPr>
            <a:spLocks noChangeArrowheads="1"/>
          </p:cNvSpPr>
          <p:nvPr/>
        </p:nvSpPr>
        <p:spPr bwMode="auto">
          <a:xfrm>
            <a:off x="1789544" y="3315067"/>
            <a:ext cx="876300" cy="57150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 пульса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21537" y="933450"/>
            <a:ext cx="2143125" cy="3552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кругленный прямоугольник 27"/>
          <p:cNvSpPr>
            <a:spLocks noChangeArrowheads="1"/>
          </p:cNvSpPr>
          <p:nvPr/>
        </p:nvSpPr>
        <p:spPr bwMode="auto">
          <a:xfrm>
            <a:off x="8217632" y="2212975"/>
            <a:ext cx="819150" cy="77152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28"/>
          <p:cNvSpPr>
            <a:spLocks noChangeArrowheads="1"/>
          </p:cNvSpPr>
          <p:nvPr/>
        </p:nvSpPr>
        <p:spPr bwMode="auto">
          <a:xfrm>
            <a:off x="8212137" y="1125537"/>
            <a:ext cx="819150" cy="77152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Дис-</a:t>
            </a: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плей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Скругленный прямоугольник 29"/>
          <p:cNvSpPr>
            <a:spLocks noChangeArrowheads="1"/>
          </p:cNvSpPr>
          <p:nvPr/>
        </p:nvSpPr>
        <p:spPr bwMode="auto">
          <a:xfrm>
            <a:off x="8468522" y="3365126"/>
            <a:ext cx="819150" cy="77152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Прямоугольник 39"/>
          <p:cNvSpPr>
            <a:spLocks noChangeArrowheads="1"/>
          </p:cNvSpPr>
          <p:nvPr/>
        </p:nvSpPr>
        <p:spPr bwMode="auto">
          <a:xfrm>
            <a:off x="3021012" y="2274887"/>
            <a:ext cx="428625" cy="60007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Скругленный прямоугольник 40"/>
          <p:cNvSpPr>
            <a:spLocks noChangeArrowheads="1"/>
          </p:cNvSpPr>
          <p:nvPr/>
        </p:nvSpPr>
        <p:spPr bwMode="auto">
          <a:xfrm>
            <a:off x="3063814" y="1084385"/>
            <a:ext cx="1009650" cy="600075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-чик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 41"/>
          <p:cNvSpPr>
            <a:spLocks noChangeArrowheads="1"/>
          </p:cNvSpPr>
          <p:nvPr/>
        </p:nvSpPr>
        <p:spPr bwMode="auto">
          <a:xfrm>
            <a:off x="3604419" y="2274887"/>
            <a:ext cx="438150" cy="609600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42"/>
          <p:cNvSpPr>
            <a:spLocks noChangeArrowheads="1"/>
          </p:cNvSpPr>
          <p:nvPr/>
        </p:nvSpPr>
        <p:spPr bwMode="auto">
          <a:xfrm>
            <a:off x="7371922" y="2212975"/>
            <a:ext cx="695325" cy="733425"/>
          </a:xfrm>
          <a:prstGeom prst="rect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Пр. У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Надпись 60"/>
          <p:cNvSpPr txBox="1">
            <a:spLocks noChangeArrowheads="1"/>
          </p:cNvSpPr>
          <p:nvPr/>
        </p:nvSpPr>
        <p:spPr bwMode="auto">
          <a:xfrm>
            <a:off x="4910137" y="2017806"/>
            <a:ext cx="371475" cy="2952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Надпись 61"/>
          <p:cNvSpPr txBox="1">
            <a:spLocks noChangeArrowheads="1"/>
          </p:cNvSpPr>
          <p:nvPr/>
        </p:nvSpPr>
        <p:spPr bwMode="auto">
          <a:xfrm>
            <a:off x="6156137" y="2046381"/>
            <a:ext cx="352425" cy="2667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Скругленный прямоугольник 62"/>
          <p:cNvSpPr>
            <a:spLocks noChangeArrowheads="1"/>
          </p:cNvSpPr>
          <p:nvPr/>
        </p:nvSpPr>
        <p:spPr bwMode="auto">
          <a:xfrm>
            <a:off x="7266720" y="1103435"/>
            <a:ext cx="838200" cy="581025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Прием-ник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F70BD32C-443B-4E91-9C8D-27BE183174E1}"/>
              </a:ext>
            </a:extLst>
          </p:cNvPr>
          <p:cNvCxnSpPr/>
          <p:nvPr/>
        </p:nvCxnSpPr>
        <p:spPr>
          <a:xfrm>
            <a:off x="2661957" y="1555936"/>
            <a:ext cx="224119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62DB5E33-2BF2-4A23-A87F-33AF4A331566}"/>
              </a:ext>
            </a:extLst>
          </p:cNvPr>
          <p:cNvCxnSpPr>
            <a:cxnSpLocks/>
          </p:cNvCxnSpPr>
          <p:nvPr/>
        </p:nvCxnSpPr>
        <p:spPr>
          <a:xfrm>
            <a:off x="2661957" y="2237253"/>
            <a:ext cx="224119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4B2048B2-839F-474A-8945-338A6A01A8FB}"/>
              </a:ext>
            </a:extLst>
          </p:cNvPr>
          <p:cNvCxnSpPr>
            <a:cxnSpLocks/>
          </p:cNvCxnSpPr>
          <p:nvPr/>
        </p:nvCxnSpPr>
        <p:spPr>
          <a:xfrm>
            <a:off x="2661956" y="2873747"/>
            <a:ext cx="224119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E0810621-F110-4BB4-8802-4396CD8FC51C}"/>
              </a:ext>
            </a:extLst>
          </p:cNvPr>
          <p:cNvCxnSpPr>
            <a:cxnSpLocks/>
          </p:cNvCxnSpPr>
          <p:nvPr/>
        </p:nvCxnSpPr>
        <p:spPr>
          <a:xfrm>
            <a:off x="2661956" y="3599888"/>
            <a:ext cx="224119" cy="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E2F244A5-A94B-43A8-842C-1B7EE8DA975D}"/>
              </a:ext>
            </a:extLst>
          </p:cNvPr>
          <p:cNvCxnSpPr/>
          <p:nvPr/>
        </p:nvCxnSpPr>
        <p:spPr>
          <a:xfrm>
            <a:off x="2876552" y="1554817"/>
            <a:ext cx="8402" cy="2044511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="" xmlns:a16="http://schemas.microsoft.com/office/drawing/2014/main" id="{5AA2AA3A-8B4A-42BF-BDCB-A0284453F66D}"/>
              </a:ext>
            </a:extLst>
          </p:cNvPr>
          <p:cNvCxnSpPr/>
          <p:nvPr/>
        </p:nvCxnSpPr>
        <p:spPr>
          <a:xfrm>
            <a:off x="2884954" y="2584636"/>
            <a:ext cx="1344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C11C589E-6F9A-4F1A-A8D4-419427D06696}"/>
              </a:ext>
            </a:extLst>
          </p:cNvPr>
          <p:cNvCxnSpPr>
            <a:cxnSpLocks/>
          </p:cNvCxnSpPr>
          <p:nvPr/>
        </p:nvCxnSpPr>
        <p:spPr>
          <a:xfrm>
            <a:off x="3449730" y="2620495"/>
            <a:ext cx="1344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05AEE8D5-AEEB-4A4F-B98A-C7B870E2646E}"/>
              </a:ext>
            </a:extLst>
          </p:cNvPr>
          <p:cNvCxnSpPr/>
          <p:nvPr/>
        </p:nvCxnSpPr>
        <p:spPr>
          <a:xfrm flipV="1">
            <a:off x="8074958" y="2584076"/>
            <a:ext cx="143436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B6A751EF-34C0-4C1E-BE9E-255EDDACF421}"/>
              </a:ext>
            </a:extLst>
          </p:cNvPr>
          <p:cNvCxnSpPr>
            <a:stCxn id="10" idx="2"/>
          </p:cNvCxnSpPr>
          <p:nvPr/>
        </p:nvCxnSpPr>
        <p:spPr>
          <a:xfrm flipH="1">
            <a:off x="8612282" y="1897062"/>
            <a:ext cx="9430" cy="31890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D26E2834-3CC7-44B4-845E-C9FED3DEAAEE}"/>
              </a:ext>
            </a:extLst>
          </p:cNvPr>
          <p:cNvCxnSpPr/>
          <p:nvPr/>
        </p:nvCxnSpPr>
        <p:spPr>
          <a:xfrm>
            <a:off x="8611720" y="2986367"/>
            <a:ext cx="562" cy="15725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B87C4650-BD22-4916-8685-632C3764A737}"/>
              </a:ext>
            </a:extLst>
          </p:cNvPr>
          <p:cNvCxnSpPr/>
          <p:nvPr/>
        </p:nvCxnSpPr>
        <p:spPr>
          <a:xfrm flipV="1">
            <a:off x="6943725" y="2600326"/>
            <a:ext cx="430307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="" xmlns:a16="http://schemas.microsoft.com/office/drawing/2014/main" id="{8C0DFD0A-279A-4BD0-A6E8-05997335533C}"/>
              </a:ext>
            </a:extLst>
          </p:cNvPr>
          <p:cNvCxnSpPr/>
          <p:nvPr/>
        </p:nvCxnSpPr>
        <p:spPr>
          <a:xfrm flipV="1">
            <a:off x="4047564" y="2617695"/>
            <a:ext cx="484095" cy="0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="" xmlns:a16="http://schemas.microsoft.com/office/drawing/2014/main" id="{D8715872-283C-4E9D-908D-C257986D61C1}"/>
              </a:ext>
            </a:extLst>
          </p:cNvPr>
          <p:cNvCxnSpPr/>
          <p:nvPr/>
        </p:nvCxnSpPr>
        <p:spPr>
          <a:xfrm flipH="1">
            <a:off x="6933640" y="2249580"/>
            <a:ext cx="143435" cy="197224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6339D34E-3C3E-4888-B3A5-4056ACB6AA05}"/>
              </a:ext>
            </a:extLst>
          </p:cNvPr>
          <p:cNvCxnSpPr/>
          <p:nvPr/>
        </p:nvCxnSpPr>
        <p:spPr>
          <a:xfrm>
            <a:off x="6924115" y="2240057"/>
            <a:ext cx="17929" cy="340659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="" xmlns:a16="http://schemas.microsoft.com/office/drawing/2014/main" id="{38F5E7BB-16F8-435D-9E89-347CE0E1C838}"/>
              </a:ext>
            </a:extLst>
          </p:cNvPr>
          <p:cNvCxnSpPr/>
          <p:nvPr/>
        </p:nvCxnSpPr>
        <p:spPr>
          <a:xfrm>
            <a:off x="6815977" y="2311212"/>
            <a:ext cx="143436" cy="12550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BFA67BD2-A77D-467C-AF78-1EF80D3B787D}"/>
              </a:ext>
            </a:extLst>
          </p:cNvPr>
          <p:cNvCxnSpPr/>
          <p:nvPr/>
        </p:nvCxnSpPr>
        <p:spPr>
          <a:xfrm flipH="1">
            <a:off x="4538382" y="2229972"/>
            <a:ext cx="107576" cy="170329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7AC624EE-8E3D-4B07-9D00-4CD16C7358C4}"/>
              </a:ext>
            </a:extLst>
          </p:cNvPr>
          <p:cNvCxnSpPr/>
          <p:nvPr/>
        </p:nvCxnSpPr>
        <p:spPr>
          <a:xfrm>
            <a:off x="4421281" y="2256304"/>
            <a:ext cx="116541" cy="16136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0A43C870-C26B-4B66-9B67-9D1C8B097E34}"/>
              </a:ext>
            </a:extLst>
          </p:cNvPr>
          <p:cNvCxnSpPr/>
          <p:nvPr/>
        </p:nvCxnSpPr>
        <p:spPr>
          <a:xfrm>
            <a:off x="4528296" y="2237815"/>
            <a:ext cx="17930" cy="385483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="" xmlns:a16="http://schemas.microsoft.com/office/drawing/2014/main" id="{DAA7384A-6FB4-41AE-87AB-9F449102FE8B}"/>
              </a:ext>
            </a:extLst>
          </p:cNvPr>
          <p:cNvCxnSpPr/>
          <p:nvPr/>
        </p:nvCxnSpPr>
        <p:spPr>
          <a:xfrm flipV="1">
            <a:off x="5773831" y="2452407"/>
            <a:ext cx="268942" cy="143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629CA538-43DC-4538-9A44-9D2D022B1008}"/>
              </a:ext>
            </a:extLst>
          </p:cNvPr>
          <p:cNvCxnSpPr/>
          <p:nvPr/>
        </p:nvCxnSpPr>
        <p:spPr>
          <a:xfrm>
            <a:off x="5719482" y="2460812"/>
            <a:ext cx="62753" cy="134471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="" xmlns:a16="http://schemas.microsoft.com/office/drawing/2014/main" id="{7A3D908D-9388-47BF-AEF4-C988CEA7BB10}"/>
              </a:ext>
            </a:extLst>
          </p:cNvPr>
          <p:cNvCxnSpPr/>
          <p:nvPr/>
        </p:nvCxnSpPr>
        <p:spPr>
          <a:xfrm flipV="1">
            <a:off x="5432050" y="2469216"/>
            <a:ext cx="304801" cy="116541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Заголовок 1">
            <a:extLst>
              <a:ext uri="{FF2B5EF4-FFF2-40B4-BE49-F238E27FC236}">
                <a16:creationId xmlns="" xmlns:a16="http://schemas.microsoft.com/office/drawing/2014/main" id="{E091ACFF-FE6F-4003-8ABD-D490E08132A4}"/>
              </a:ext>
            </a:extLst>
          </p:cNvPr>
          <p:cNvSpPr txBox="1">
            <a:spLocks/>
          </p:cNvSpPr>
          <p:nvPr/>
        </p:nvSpPr>
        <p:spPr>
          <a:xfrm>
            <a:off x="652451" y="320936"/>
            <a:ext cx="9692640" cy="50300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latin typeface="Times New Roman"/>
                <a:cs typeface="Times New Roman"/>
              </a:rPr>
              <a:t>Структурная схема</a:t>
            </a:r>
          </a:p>
        </p:txBody>
      </p:sp>
      <p:sp>
        <p:nvSpPr>
          <p:cNvPr id="7" name="Скругленный прямоугольник 25"/>
          <p:cNvSpPr>
            <a:spLocks noChangeArrowheads="1"/>
          </p:cNvSpPr>
          <p:nvPr/>
        </p:nvSpPr>
        <p:spPr bwMode="auto">
          <a:xfrm>
            <a:off x="7467956" y="3389591"/>
            <a:ext cx="876300" cy="75154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часов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906106" y="3143617"/>
            <a:ext cx="9719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0"/>
          </p:cNvCxnSpPr>
          <p:nvPr/>
        </p:nvCxnSpPr>
        <p:spPr>
          <a:xfrm>
            <a:off x="7906106" y="3143617"/>
            <a:ext cx="0" cy="245974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1" idx="0"/>
          </p:cNvCxnSpPr>
          <p:nvPr/>
        </p:nvCxnSpPr>
        <p:spPr>
          <a:xfrm>
            <a:off x="8878097" y="3143617"/>
            <a:ext cx="0" cy="221509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51" y="320936"/>
            <a:ext cx="9692640" cy="7181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Передающая часть</a:t>
            </a:r>
            <a:r>
              <a:rPr lang="en-US" sz="3200" b="1" dirty="0" smtClean="0"/>
              <a:t> </a:t>
            </a:r>
            <a:r>
              <a:rPr lang="ru-RU" sz="3200" b="1" dirty="0" smtClean="0"/>
              <a:t>системы мониторинга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41" y="2390042"/>
            <a:ext cx="2933527" cy="207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8" t="-1" b="46788"/>
          <a:stretch/>
        </p:blipFill>
        <p:spPr>
          <a:xfrm rot="16200000">
            <a:off x="6894441" y="3078214"/>
            <a:ext cx="782688" cy="8616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26147" r="16628" b="27121"/>
          <a:stretch/>
        </p:blipFill>
        <p:spPr>
          <a:xfrm rot="16200000">
            <a:off x="7520562" y="2381982"/>
            <a:ext cx="1661747" cy="9847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26293" r="29010" b="21956"/>
          <a:stretch/>
        </p:blipFill>
        <p:spPr>
          <a:xfrm rot="5400000">
            <a:off x="7416978" y="4415157"/>
            <a:ext cx="1248508" cy="1090246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 flipV="1">
            <a:off x="6882581" y="2090976"/>
            <a:ext cx="0" cy="1204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781368" y="2090975"/>
            <a:ext cx="0" cy="4149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82581" y="3833813"/>
            <a:ext cx="0" cy="7396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417574" y="4573466"/>
            <a:ext cx="14748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407742" y="4358055"/>
            <a:ext cx="9832" cy="215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6882581" y="5329172"/>
            <a:ext cx="613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82888" y="4573466"/>
            <a:ext cx="0" cy="755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572250" y="5200650"/>
            <a:ext cx="923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572250" y="2209800"/>
            <a:ext cx="0" cy="299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700713" y="2209800"/>
            <a:ext cx="871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00713" y="2209800"/>
            <a:ext cx="0" cy="296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761703" y="5091698"/>
            <a:ext cx="178209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5761703" y="4617779"/>
            <a:ext cx="0" cy="473919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550636" y="3702384"/>
            <a:ext cx="0" cy="47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882581" y="4180179"/>
            <a:ext cx="1668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210550" y="3702384"/>
            <a:ext cx="0" cy="190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7730896" y="3892550"/>
            <a:ext cx="479654" cy="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7730896" y="1969521"/>
            <a:ext cx="0" cy="1926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5608914" y="1966452"/>
            <a:ext cx="2121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608914" y="1966452"/>
            <a:ext cx="0" cy="539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8386360" y="3702384"/>
            <a:ext cx="1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6705600" y="4073859"/>
            <a:ext cx="1680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705600" y="4073859"/>
            <a:ext cx="0" cy="101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781368" y="2090975"/>
            <a:ext cx="110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485779" y="2118273"/>
            <a:ext cx="0" cy="3668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5001" r="5250" b="76166"/>
          <a:stretch/>
        </p:blipFill>
        <p:spPr>
          <a:xfrm rot="10800000">
            <a:off x="1561708" y="1543793"/>
            <a:ext cx="1538851" cy="812571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2999482" y="2260262"/>
            <a:ext cx="1732298" cy="2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731780" y="2260262"/>
            <a:ext cx="0" cy="24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846966" y="1979275"/>
            <a:ext cx="0" cy="5205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953445" y="1841497"/>
            <a:ext cx="7488" cy="68182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862471" y="2055846"/>
            <a:ext cx="219789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060364" y="2055846"/>
            <a:ext cx="0" cy="4439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854458" y="2192084"/>
            <a:ext cx="2466918" cy="1512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324379" y="2207262"/>
            <a:ext cx="0" cy="27790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854458" y="2260262"/>
            <a:ext cx="0" cy="235818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854458" y="4615350"/>
            <a:ext cx="232505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179510" y="4374422"/>
            <a:ext cx="0" cy="24092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999482" y="1841497"/>
            <a:ext cx="1961451" cy="330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2862471" y="1979275"/>
            <a:ext cx="0" cy="76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999482" y="1979275"/>
            <a:ext cx="1847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858502" y="2118273"/>
            <a:ext cx="0" cy="7652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999482" y="2115513"/>
            <a:ext cx="2481127" cy="97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1" t="2800" r="9854" b="7089"/>
          <a:stretch/>
        </p:blipFill>
        <p:spPr>
          <a:xfrm rot="16200000">
            <a:off x="1736205" y="2458859"/>
            <a:ext cx="515131" cy="108176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2232025" y="3152775"/>
            <a:ext cx="869950" cy="3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100559" y="3152775"/>
            <a:ext cx="1416" cy="1420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79510" y="4615350"/>
            <a:ext cx="60185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100559" y="4573466"/>
            <a:ext cx="2316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232025" y="2838450"/>
            <a:ext cx="622433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2232025" y="2997200"/>
            <a:ext cx="530225" cy="31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765425" y="3000375"/>
            <a:ext cx="0" cy="19589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762250" y="4959350"/>
            <a:ext cx="2333625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095875" y="4358055"/>
            <a:ext cx="0" cy="60129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51" y="320936"/>
            <a:ext cx="9692640" cy="71815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Принимающая часть</a:t>
            </a:r>
            <a:r>
              <a:rPr lang="en-US" sz="3200" b="1" dirty="0" smtClean="0"/>
              <a:t> </a:t>
            </a:r>
            <a:r>
              <a:rPr lang="ru-RU" sz="3200" b="1" dirty="0" smtClean="0"/>
              <a:t>системы мониторинга 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52" y="3103969"/>
            <a:ext cx="2933527" cy="20779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1"/>
          <a:stretch/>
        </p:blipFill>
        <p:spPr>
          <a:xfrm>
            <a:off x="7368211" y="3831225"/>
            <a:ext cx="2976880" cy="13071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7" r="19576" b="61492"/>
          <a:stretch/>
        </p:blipFill>
        <p:spPr>
          <a:xfrm>
            <a:off x="6034454" y="1365385"/>
            <a:ext cx="439616" cy="13831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0" t="8455" r="36888" b="86517"/>
          <a:stretch/>
        </p:blipFill>
        <p:spPr>
          <a:xfrm>
            <a:off x="6580549" y="2657290"/>
            <a:ext cx="931984" cy="193432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6192715" y="2740025"/>
            <a:ext cx="4705" cy="435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06351" y="2737078"/>
            <a:ext cx="274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70050" y="2829811"/>
            <a:ext cx="0" cy="3668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046541" y="4016602"/>
            <a:ext cx="3216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046541" y="4016602"/>
            <a:ext cx="0" cy="1346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785338" y="5363308"/>
            <a:ext cx="12612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5785338" y="5138348"/>
            <a:ext cx="0" cy="224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7207376" y="4127046"/>
            <a:ext cx="160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207376" y="4127046"/>
            <a:ext cx="0" cy="1455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5864880" y="5582215"/>
            <a:ext cx="1342498" cy="19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6962775" y="4191000"/>
            <a:ext cx="405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962775" y="4191000"/>
            <a:ext cx="0" cy="1138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 flipV="1">
            <a:off x="6462944" y="5329098"/>
            <a:ext cx="499831" cy="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6462944" y="5099097"/>
            <a:ext cx="0" cy="240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7116020" y="4281488"/>
            <a:ext cx="25219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7113305" y="4279968"/>
            <a:ext cx="5965" cy="1275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6551435" y="5557616"/>
            <a:ext cx="564585" cy="1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6034454" y="2899019"/>
            <a:ext cx="0" cy="3194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034454" y="2889744"/>
            <a:ext cx="1478079" cy="12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endCxn id="15" idx="3"/>
          </p:cNvCxnSpPr>
          <p:nvPr/>
        </p:nvCxnSpPr>
        <p:spPr>
          <a:xfrm flipV="1">
            <a:off x="7512533" y="2754006"/>
            <a:ext cx="0" cy="135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5001" r="5250" b="76166"/>
          <a:stretch/>
        </p:blipFill>
        <p:spPr>
          <a:xfrm rot="10800000">
            <a:off x="1939609" y="2247899"/>
            <a:ext cx="1538851" cy="81257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383753" y="2971800"/>
            <a:ext cx="1732298" cy="2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116051" y="2971800"/>
            <a:ext cx="0" cy="240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231237" y="2690813"/>
            <a:ext cx="0" cy="5205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5337716" y="2553035"/>
            <a:ext cx="7488" cy="68182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246742" y="2767384"/>
            <a:ext cx="219789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5444635" y="2767384"/>
            <a:ext cx="0" cy="44398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238729" y="2903622"/>
            <a:ext cx="2466918" cy="1512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708650" y="2918800"/>
            <a:ext cx="0" cy="27790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257550" y="2971800"/>
            <a:ext cx="0" cy="235818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582602" y="5089052"/>
            <a:ext cx="0" cy="24092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83753" y="2553035"/>
            <a:ext cx="1961451" cy="330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3246742" y="2690813"/>
            <a:ext cx="0" cy="7657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383753" y="2690813"/>
            <a:ext cx="184748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3242773" y="2829811"/>
            <a:ext cx="0" cy="7652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383753" y="2827051"/>
            <a:ext cx="2481127" cy="97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1" t="2800" r="9854" b="7089"/>
          <a:stretch/>
        </p:blipFill>
        <p:spPr>
          <a:xfrm rot="10800000">
            <a:off x="5087638" y="5499513"/>
            <a:ext cx="515131" cy="108176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5498771" y="5664788"/>
            <a:ext cx="206876" cy="199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05647" y="5089052"/>
            <a:ext cx="0" cy="575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t="-1" r="22453" b="27573"/>
          <a:stretch/>
        </p:blipFill>
        <p:spPr>
          <a:xfrm rot="10800000">
            <a:off x="926199" y="4973170"/>
            <a:ext cx="1948745" cy="1170457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 flipV="1">
            <a:off x="6462944" y="5329098"/>
            <a:ext cx="0" cy="119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551435" y="5087069"/>
            <a:ext cx="0" cy="471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740245" y="5558399"/>
            <a:ext cx="3811190" cy="36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767014" y="5448499"/>
            <a:ext cx="3695930" cy="210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5182759" y="5329980"/>
            <a:ext cx="399843" cy="5345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57550" y="5327917"/>
            <a:ext cx="2087653" cy="118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45203" y="5329980"/>
            <a:ext cx="2" cy="53452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864880" y="5077045"/>
            <a:ext cx="0" cy="525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962275" y="5388797"/>
            <a:ext cx="29026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 flipV="1">
            <a:off x="2767014" y="5340025"/>
            <a:ext cx="190499" cy="48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2957513" y="5250828"/>
            <a:ext cx="2748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2805113" y="5209516"/>
            <a:ext cx="152400" cy="41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34" y="-196947"/>
            <a:ext cx="9692640" cy="1325562"/>
          </a:xfrm>
        </p:spPr>
        <p:txBody>
          <a:bodyPr/>
          <a:lstStyle/>
          <a:p>
            <a:r>
              <a:rPr lang="ru-RU" dirty="0"/>
              <a:t>Демонстрация</a:t>
            </a:r>
          </a:p>
        </p:txBody>
      </p:sp>
      <p:pic>
        <p:nvPicPr>
          <p:cNvPr id="1026" name="Picture 2" descr="E:\изображение_viber_2022-04-22_12-23-02-1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8786" b="21460"/>
          <a:stretch/>
        </p:blipFill>
        <p:spPr bwMode="auto">
          <a:xfrm>
            <a:off x="6137576" y="236527"/>
            <a:ext cx="4185393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зображение_viber_2022-04-22_12-23-02-4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b="17313"/>
          <a:stretch/>
        </p:blipFill>
        <p:spPr bwMode="auto">
          <a:xfrm>
            <a:off x="5775542" y="3292873"/>
            <a:ext cx="3271159" cy="33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изображение_viber_2022-04-22_12-23-02-6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5" b="15720"/>
          <a:stretch/>
        </p:blipFill>
        <p:spPr bwMode="auto">
          <a:xfrm>
            <a:off x="792147" y="3179752"/>
            <a:ext cx="3703653" cy="344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8349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853</TotalTime>
  <Words>592</Words>
  <Application>Microsoft Office PowerPoint</Application>
  <PresentationFormat>Произвольный</PresentationFormat>
  <Paragraphs>60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View</vt:lpstr>
      <vt:lpstr>Презентация PowerPoint</vt:lpstr>
      <vt:lpstr>Презентация PowerPoint</vt:lpstr>
      <vt:lpstr>Презентация PowerPoint</vt:lpstr>
      <vt:lpstr>Биометрические датчики</vt:lpstr>
      <vt:lpstr>Презентация PowerPoint</vt:lpstr>
      <vt:lpstr>Презентация PowerPoint</vt:lpstr>
      <vt:lpstr>Передающая часть системы мониторинга </vt:lpstr>
      <vt:lpstr>Принимающая часть системы мониторинга </vt:lpstr>
      <vt:lpstr>Демонстрация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Okey</dc:creator>
  <cp:lastModifiedBy>Максим Дурманов</cp:lastModifiedBy>
  <cp:revision>175</cp:revision>
  <dcterms:created xsi:type="dcterms:W3CDTF">2018-10-23T17:48:17Z</dcterms:created>
  <dcterms:modified xsi:type="dcterms:W3CDTF">2022-04-22T10:43:39Z</dcterms:modified>
</cp:coreProperties>
</file>