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5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7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2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6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9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6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9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1C41-33F1-4E72-B47C-7AC5E985AD6F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3D85-E0E1-4E60-9B1E-D7C1B496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4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arduino-enke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14"/>
            <a:ext cx="9121852" cy="68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726" y="2060848"/>
            <a:ext cx="7772400" cy="2187674"/>
          </a:xfrm>
        </p:spPr>
        <p:txBody>
          <a:bodyPr>
            <a:normAutofit/>
          </a:bodyPr>
          <a:lstStyle/>
          <a:p>
            <a:r>
              <a:rPr lang="ru-RU" dirty="0" smtClean="0"/>
              <a:t>Устройство для дезинфекции  рук на </a:t>
            </a:r>
            <a:r>
              <a:rPr lang="ru-RU" dirty="0"/>
              <a:t>базе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48064" y="4725144"/>
            <a:ext cx="3816424" cy="1296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Руководитель: Кудряшов А.С.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Разработчик: Кудряшов Михаил Александрович ученик 4 класса Казанской начальной школы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4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faab181f4fc5a01b503abd89a381e6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" r="6872"/>
          <a:stretch/>
        </p:blipFill>
        <p:spPr bwMode="auto">
          <a:xfrm>
            <a:off x="5679" y="9128"/>
            <a:ext cx="9138321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Цель проекта: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Создать </a:t>
            </a:r>
            <a:r>
              <a:rPr lang="ru-RU" dirty="0"/>
              <a:t>свой аналог системы </a:t>
            </a:r>
            <a:r>
              <a:rPr lang="ru-RU" dirty="0" smtClean="0"/>
              <a:t>дезинфекции рук на </a:t>
            </a:r>
            <a:r>
              <a:rPr lang="ru-RU" dirty="0"/>
              <a:t>базе </a:t>
            </a:r>
            <a:r>
              <a:rPr lang="ru-RU" dirty="0" err="1"/>
              <a:t>Arduino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Задачи проекта:</a:t>
            </a:r>
          </a:p>
          <a:p>
            <a:r>
              <a:rPr lang="ru-RU" dirty="0"/>
              <a:t>Собрать необходимую информацию, посвященную приборам контроля и дезинфекции в период пандемии;</a:t>
            </a:r>
          </a:p>
          <a:p>
            <a:r>
              <a:rPr lang="ru-RU" dirty="0"/>
              <a:t>Изучить техническую документацию платформы </a:t>
            </a:r>
            <a:r>
              <a:rPr lang="ru-RU" dirty="0" err="1"/>
              <a:t>Arduino</a:t>
            </a:r>
            <a:r>
              <a:rPr lang="ru-RU" dirty="0"/>
              <a:t>;</a:t>
            </a:r>
          </a:p>
          <a:p>
            <a:r>
              <a:rPr lang="ru-RU" dirty="0"/>
              <a:t>Выбрать комплектующие для устройства;</a:t>
            </a:r>
          </a:p>
          <a:p>
            <a:r>
              <a:rPr lang="ru-RU" dirty="0"/>
              <a:t>Выполнить подбор и размещение датчиков и других устройств, для реализации системы контроля и дезинфекции»;</a:t>
            </a:r>
          </a:p>
          <a:p>
            <a:r>
              <a:rPr lang="ru-RU" dirty="0"/>
              <a:t>Рассмотреть экономическую значимость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07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faab181f4fc5a01b503abd89a381e6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" r="6872"/>
          <a:stretch/>
        </p:blipFill>
        <p:spPr bwMode="auto">
          <a:xfrm>
            <a:off x="5679" y="9128"/>
            <a:ext cx="9138321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Практическая </a:t>
            </a:r>
            <a:r>
              <a:rPr lang="ru-RU" sz="2800" b="1" dirty="0"/>
              <a:t>значимость</a:t>
            </a:r>
            <a:r>
              <a:rPr lang="ru-RU" sz="2800" b="1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Создание безопасных санитарных условий жизни для человека;</a:t>
            </a:r>
          </a:p>
          <a:p>
            <a:r>
              <a:rPr lang="ru-RU" sz="2800" dirty="0"/>
              <a:t>Дезинфекция рук и обуви при входе в помещение;</a:t>
            </a:r>
          </a:p>
          <a:p>
            <a:r>
              <a:rPr lang="ru-RU" sz="2800" dirty="0"/>
              <a:t>Контроль над состоянием системы санитарной безопасности в условиях пандемии.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73972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faab181f4fc5a01b503abd89a381e6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" r="6872"/>
          <a:stretch/>
        </p:blipFill>
        <p:spPr bwMode="auto">
          <a:xfrm>
            <a:off x="5679" y="9128"/>
            <a:ext cx="9138321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Подготовительный этап:</a:t>
            </a:r>
            <a:endParaRPr lang="ru-RU" sz="2800" dirty="0"/>
          </a:p>
          <a:p>
            <a:r>
              <a:rPr lang="ru-RU" sz="2800" dirty="0" smtClean="0"/>
              <a:t>Произвести </a:t>
            </a:r>
            <a:r>
              <a:rPr lang="ru-RU" sz="2800" dirty="0"/>
              <a:t>выбор темы;</a:t>
            </a:r>
          </a:p>
          <a:p>
            <a:r>
              <a:rPr lang="ru-RU" sz="2800" dirty="0"/>
              <a:t>Выбрать формы представления проекта;</a:t>
            </a:r>
          </a:p>
          <a:p>
            <a:r>
              <a:rPr lang="ru-RU" sz="2800" dirty="0"/>
              <a:t>Определить тип проекта;</a:t>
            </a:r>
          </a:p>
          <a:p>
            <a:r>
              <a:rPr lang="ru-RU" sz="2800" dirty="0"/>
              <a:t>Определить основные этапы осуществления проекта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2. </a:t>
            </a:r>
            <a:r>
              <a:rPr lang="ru-RU" sz="2800" dirty="0"/>
              <a:t>Поисково-аналитический этап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3. </a:t>
            </a:r>
            <a:r>
              <a:rPr lang="ru-RU" sz="2800" dirty="0"/>
              <a:t>Практический этап.</a:t>
            </a:r>
          </a:p>
        </p:txBody>
      </p:sp>
    </p:spTree>
    <p:extLst>
      <p:ext uri="{BB962C8B-B14F-4D97-AF65-F5344CB8AC3E}">
        <p14:creationId xmlns:p14="http://schemas.microsoft.com/office/powerpoint/2010/main" val="7229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r="10380" b="20041"/>
          <a:stretch/>
        </p:blipFill>
        <p:spPr bwMode="auto">
          <a:xfrm>
            <a:off x="395536" y="476672"/>
            <a:ext cx="84484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7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лександр\Desktop\faab181f4fc5a01b503abd89a381e6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" r="6872"/>
          <a:stretch/>
        </p:blipFill>
        <p:spPr bwMode="auto">
          <a:xfrm>
            <a:off x="5679" y="9128"/>
            <a:ext cx="9138321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лександр\Desktop\IMG_20210520_222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6272"/>
            <a:ext cx="4525938" cy="60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9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андр\Desktop\faab181f4fc5a01b503abd89a381e6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" r="6872"/>
          <a:stretch/>
        </p:blipFill>
        <p:spPr bwMode="auto">
          <a:xfrm>
            <a:off x="5679" y="9128"/>
            <a:ext cx="9138321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IMG_20210520_222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4654"/>
            <a:ext cx="4708364" cy="62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4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</a:t>
            </a:r>
          </a:p>
          <a:p>
            <a:pPr marL="0" indent="0" algn="ctr">
              <a:buNone/>
            </a:pPr>
            <a:r>
              <a:rPr lang="ru-RU" sz="8000" dirty="0" smtClean="0"/>
              <a:t>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17480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Устройство для дезинфекции  рук на базе Arduino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игры-викторины посредством среды программирования Scratch</dc:title>
  <dc:creator>Александр</dc:creator>
  <cp:lastModifiedBy>Админ</cp:lastModifiedBy>
  <cp:revision>9</cp:revision>
  <dcterms:created xsi:type="dcterms:W3CDTF">2021-05-19T16:31:44Z</dcterms:created>
  <dcterms:modified xsi:type="dcterms:W3CDTF">2021-09-24T19:25:04Z</dcterms:modified>
</cp:coreProperties>
</file>