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53BF-AA29-412A-9C31-353E2A31A25A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6A2D-4C02-42D4-A771-BAD34E5D4B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87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53BF-AA29-412A-9C31-353E2A31A25A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6A2D-4C02-42D4-A771-BAD34E5D4B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126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53BF-AA29-412A-9C31-353E2A31A25A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6A2D-4C02-42D4-A771-BAD34E5D4B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175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53BF-AA29-412A-9C31-353E2A31A25A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6A2D-4C02-42D4-A771-BAD34E5D4B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808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53BF-AA29-412A-9C31-353E2A31A25A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6A2D-4C02-42D4-A771-BAD34E5D4B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709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53BF-AA29-412A-9C31-353E2A31A25A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6A2D-4C02-42D4-A771-BAD34E5D4B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258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53BF-AA29-412A-9C31-353E2A31A25A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6A2D-4C02-42D4-A771-BAD34E5D4B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264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53BF-AA29-412A-9C31-353E2A31A25A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6A2D-4C02-42D4-A771-BAD34E5D4B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373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53BF-AA29-412A-9C31-353E2A31A25A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6A2D-4C02-42D4-A771-BAD34E5D4B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506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53BF-AA29-412A-9C31-353E2A31A25A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6A2D-4C02-42D4-A771-BAD34E5D4B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783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53BF-AA29-412A-9C31-353E2A31A25A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6A2D-4C02-42D4-A771-BAD34E5D4B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509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A53BF-AA29-412A-9C31-353E2A31A25A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56A2D-4C02-42D4-A771-BAD34E5D4B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248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0"/>
            <a:ext cx="97536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779565" y="3089189"/>
            <a:ext cx="45653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Универсальная роботизированная платформа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7973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021" y="0"/>
            <a:ext cx="6881055" cy="735743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2886" y="5467280"/>
            <a:ext cx="8913323" cy="147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655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081" y="44793"/>
            <a:ext cx="10219811" cy="681320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7031" y="3797644"/>
            <a:ext cx="8905910" cy="313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78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389" y="225768"/>
            <a:ext cx="8732108" cy="609883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1268" y="6339904"/>
            <a:ext cx="5942241" cy="544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6686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Широкоэкранный</PresentationFormat>
  <Paragraphs>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Петров Сергей</dc:creator>
  <cp:lastModifiedBy>Петров Сергей</cp:lastModifiedBy>
  <cp:revision>1</cp:revision>
  <dcterms:created xsi:type="dcterms:W3CDTF">2022-05-03T10:03:19Z</dcterms:created>
  <dcterms:modified xsi:type="dcterms:W3CDTF">2022-05-03T10:03:28Z</dcterms:modified>
</cp:coreProperties>
</file>