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9"/>
  </p:normalViewPr>
  <p:slideViewPr>
    <p:cSldViewPr snapToGrid="0" snapToObjects="1">
      <p:cViewPr varScale="1">
        <p:scale>
          <a:sx n="101" d="100"/>
          <a:sy n="101" d="100"/>
        </p:scale>
        <p:origin x="10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45439E-7D6C-FD4F-8375-721587BCB9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74864AB-197A-8B42-BB9E-E2398BB86F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828AA2-6C1A-CC4E-9A11-F1D9BB921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CCCF-2932-AB45-9E96-A129DC0EDC4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91E10B-1E8E-2244-962D-81BB35362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3DCB27-55A6-D649-9883-92165B095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5B5D-2B8D-A64B-A927-AB20F89F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663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962BCE-93EB-A14A-9E96-1DA93F567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B74803-1B28-5F45-9F46-21BB677419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CA6C19-A6E6-0A40-805D-43938FB3E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CCCF-2932-AB45-9E96-A129DC0EDC4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BFDFB2-3EAD-2446-A594-E0CBE2833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2BAFF6-E316-F24C-B027-2D8A7EF8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5B5D-2B8D-A64B-A927-AB20F89F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805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E8EE829-962A-4E4C-973E-40F64EED64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CE2B373-62E6-D741-8981-719E0904EA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57C8BE-4161-194E-B558-6760D6BC6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CCCF-2932-AB45-9E96-A129DC0EDC4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95BAA9-2065-5340-AB4A-131DADA84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DC7EE0-FF02-C44F-8852-DBD6D3C96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5B5D-2B8D-A64B-A927-AB20F89F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31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19F93E-E62C-7C45-8448-6ED7B7FA5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DCCB4B-80F1-E943-BFA7-9F6BE0AF0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53FE7F-E981-AA4D-916E-7DEAC33DB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CCCF-2932-AB45-9E96-A129DC0EDC4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FBBEB9-21B8-F44D-993E-51643ACE2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64F5C0-94E1-9C43-8697-4C4929CC7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5B5D-2B8D-A64B-A927-AB20F89F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85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95F7A1-4DF1-804D-AD07-C3D81E2AB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69267CA-E2A3-8746-A15A-3D67BEAADD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9DFDD5-2373-3B48-9D0C-59B6663B5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CCCF-2932-AB45-9E96-A129DC0EDC4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23C361-A91D-0E4F-BC43-441598582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EC0BC0-852B-E34D-B208-2576E2C0B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5B5D-2B8D-A64B-A927-AB20F89F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84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568A26-F756-A64B-B97D-F600E1411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9BA97B-6503-854C-A139-DF26E27E9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151C1A8-7C4D-5440-B6CC-33AFE3426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74A233E-2D5B-E84D-ABC8-360AB749A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CCCF-2932-AB45-9E96-A129DC0EDC4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3E4514E-D61E-3343-91F9-EFD1C3879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F8EC6AE-370F-234A-B3F9-801FA5F2E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5B5D-2B8D-A64B-A927-AB20F89F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394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25028A-8D75-3244-86DE-EDD67850E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BECB42E-3E6E-634A-9F60-E4D1421FD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A39A35C-37F6-E244-B493-7BD587192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B5EC66D-503B-DE4C-B4CF-518F559BA5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745CF68-2523-0845-8FA5-78766AF2F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AB4D394-703E-E245-A04A-50DD30D22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CCCF-2932-AB45-9E96-A129DC0EDC4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4344C1B-D672-484F-B3B2-526F98FA2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EA99103-A586-6A45-801F-7E96028AF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5B5D-2B8D-A64B-A927-AB20F89F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113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2D8DE9-2AFD-8140-9173-F8275F430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77ACD5C-4C19-D14B-90F4-9FB7F56BB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CCCF-2932-AB45-9E96-A129DC0EDC4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58EA696-83FF-FB43-99E7-753E531FD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D6F338D-5035-A34E-92C9-3966827C5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5B5D-2B8D-A64B-A927-AB20F89F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99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9254C17-BA98-4644-8D5C-6D3C7B2E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CCCF-2932-AB45-9E96-A129DC0EDC4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352C0A8-3C0F-E642-AAD9-0B62D24F4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DF708BA-FE7A-6147-B30B-E6CDA375C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5B5D-2B8D-A64B-A927-AB20F89F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60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585BE7-AAA6-3A4E-90E9-2C5ED8F49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531EE7-CEAC-2D40-91DD-F920657BA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27C90DF-A6AA-2F44-9B07-F827476ACB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A49F3A9-6EE6-554F-925B-97D4E38B9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CCCF-2932-AB45-9E96-A129DC0EDC4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6E9D4E9-F67F-3E4C-B679-5857F514D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9218CC1-61C9-3242-A29A-1CA5F9F50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5B5D-2B8D-A64B-A927-AB20F89F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742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D4FD18-0067-8348-A819-D6CEC38CB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9E2F0AD-F567-674C-8CE2-B8938E478D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9A72760-2089-A647-8933-9E90D43224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55E3EE4-DE68-2240-8F74-EF438BA47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CCCF-2932-AB45-9E96-A129DC0EDC4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4E2671-BFD8-E443-8482-B816A6A28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9CE6AA0-54FE-0F4C-8360-35D89C503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5B5D-2B8D-A64B-A927-AB20F89F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79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89F325-0EBB-E240-AA63-46CF13309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10AA514-5A0F-0446-BE73-B12F7302F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50BC48-3E95-EB4F-8046-549AE0E324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BCCCF-2932-AB45-9E96-A129DC0EDC4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3D2969-D6B9-5748-99A2-DA8BC0423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2837D8-5FE1-2046-8841-62FBD318D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35B5D-2B8D-A64B-A927-AB20F89F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188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FCDE5B-42F9-D349-8EEC-81E4D0A308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5856" y="605631"/>
            <a:ext cx="9144000" cy="1033463"/>
          </a:xfrm>
        </p:spPr>
        <p:txBody>
          <a:bodyPr/>
          <a:lstStyle/>
          <a:p>
            <a:r>
              <a:rPr lang="en-US" dirty="0" err="1"/>
              <a:t>DriverCat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AC5F94D-FAC7-2D47-B560-7F43F6A383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87712" y="1570434"/>
            <a:ext cx="8703072" cy="471170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Робот создан на базе набора конструктора  EV3 </a:t>
            </a:r>
            <a:r>
              <a:rPr lang="ru-RU" dirty="0" err="1"/>
              <a:t>Mindstorm</a:t>
            </a:r>
            <a:r>
              <a:rPr lang="ru-RU" dirty="0"/>
              <a:t> от компании </a:t>
            </a:r>
            <a:r>
              <a:rPr lang="ru-RU" dirty="0" err="1"/>
              <a:t>Lego</a:t>
            </a:r>
            <a:br>
              <a:rPr lang="ru-RU" dirty="0"/>
            </a:br>
            <a:r>
              <a:rPr lang="ru-RU" dirty="0"/>
              <a:t>В роботе использовано 3 мотора: 2 больших мотора и 1 средний.</a:t>
            </a:r>
            <a:br>
              <a:rPr lang="ru-RU" dirty="0"/>
            </a:br>
            <a:r>
              <a:rPr lang="ru-RU" dirty="0"/>
              <a:t>За что отвечают моторы?</a:t>
            </a:r>
            <a:br>
              <a:rPr lang="ru-RU" dirty="0"/>
            </a:br>
            <a:r>
              <a:rPr lang="ru-RU" dirty="0"/>
              <a:t>Большие моторы подключены к портам В и С и отвечают за движение. Средний мотор - порт А. Это манипулятор. Манипулятор реализован с двумя степенями свободы, чтобы осуществить </a:t>
            </a:r>
            <a:r>
              <a:rPr lang="ru-RU" dirty="0" err="1"/>
              <a:t>захватиь</a:t>
            </a:r>
            <a:r>
              <a:rPr lang="ru-RU" dirty="0"/>
              <a:t> и подъем - поочередно. Такая конструкция позволяет минимизировать материальные вложения и выполнить задачу. </a:t>
            </a:r>
            <a:br>
              <a:rPr lang="ru-RU" dirty="0"/>
            </a:br>
            <a:r>
              <a:rPr lang="ru-RU" dirty="0"/>
              <a:t>В задании присутствуют барьеры и горка, поэтому тащить цилиндр по поверхности поля не представляется возможным.</a:t>
            </a:r>
          </a:p>
          <a:p>
            <a:r>
              <a:rPr lang="ru-RU" dirty="0"/>
              <a:t>Мы использовали колеса диаметром 81 мм, к большим моторам это решение, которое позволит компенсировать скорость моторов диаметром колеса.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2EFDED4-6FAB-4644-9331-74BDB58F0B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381" y="1023937"/>
            <a:ext cx="2650331" cy="471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7005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119</Words>
  <Application>Microsoft Macintosh PowerPoint</Application>
  <PresentationFormat>Широкоэкранный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DriverCat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DriverCat</dc:title>
  <dc:creator>glorims@outlook.com</dc:creator>
  <cp:lastModifiedBy>glorims@outlook.com</cp:lastModifiedBy>
  <cp:revision>1</cp:revision>
  <dcterms:created xsi:type="dcterms:W3CDTF">2022-05-01T06:08:17Z</dcterms:created>
  <dcterms:modified xsi:type="dcterms:W3CDTF">2022-05-01T06:12:32Z</dcterms:modified>
</cp:coreProperties>
</file>