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58" r:id="rId3"/>
    <p:sldId id="259" r:id="rId4"/>
  </p:sldIdLst>
  <p:sldSz cx="12192000" cy="6858000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76162-F2BA-4687-8CA8-8638E393E1E5}" v="270" dt="2022-04-27T19:43:27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8555578598092E-2"/>
          <c:y val="9.9802479555805249E-2"/>
          <c:w val="0.47493480402322685"/>
          <c:h val="0.786686880144648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развитие корней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Лист1!$B$1:$C$1</c:f>
              <c:strCache>
                <c:ptCount val="2"/>
                <c:pt idx="0">
                  <c:v>группа 1</c:v>
                </c:pt>
                <c:pt idx="1">
                  <c:v>группа 2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3-43B8-9436-7E716634A4B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количество листьев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Лист1!$B$1:$C$1</c:f>
              <c:strCache>
                <c:ptCount val="2"/>
                <c:pt idx="0">
                  <c:v>группа 1</c:v>
                </c:pt>
                <c:pt idx="1">
                  <c:v>группа 2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F3-43B8-9436-7E716634A4B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длина стебля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Лист1!$B$1:$C$1</c:f>
              <c:strCache>
                <c:ptCount val="2"/>
                <c:pt idx="0">
                  <c:v>группа 1</c:v>
                </c:pt>
                <c:pt idx="1">
                  <c:v>группа 2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F3-43B8-9436-7E716634A4BD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наличие  отростков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Лист1!$B$1:$C$1</c:f>
              <c:strCache>
                <c:ptCount val="2"/>
                <c:pt idx="0">
                  <c:v>группа 1</c:v>
                </c:pt>
                <c:pt idx="1">
                  <c:v>группа 2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F3-43B8-9436-7E716634A4BD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цветение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Лист1!$B$1:$C$1</c:f>
              <c:strCache>
                <c:ptCount val="2"/>
                <c:pt idx="0">
                  <c:v>группа 1</c:v>
                </c:pt>
                <c:pt idx="1">
                  <c:v>группа 2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F3-43B8-9436-7E716634A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93288704"/>
        <c:axId val="93298688"/>
      </c:barChart>
      <c:catAx>
        <c:axId val="9328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298688"/>
        <c:crosses val="autoZero"/>
        <c:auto val="1"/>
        <c:lblAlgn val="ctr"/>
        <c:lblOffset val="100"/>
        <c:noMultiLvlLbl val="0"/>
      </c:catAx>
      <c:valAx>
        <c:axId val="93298688"/>
        <c:scaling>
          <c:orientation val="minMax"/>
          <c:max val="16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ru-RU" sz="1800" b="1">
                    <a:effectLst/>
                  </a:rPr>
                  <a:t>Степени  развития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crossAx val="932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1441321330684794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4786682102865"/>
          <c:y val="0.11484275988308272"/>
          <c:w val="0.76701360238123661"/>
          <c:h val="0.798733240463020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развитие корней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Лист1!$B$1:$C$1</c:f>
              <c:strCache>
                <c:ptCount val="2"/>
                <c:pt idx="0">
                  <c:v>группа 1</c:v>
                </c:pt>
                <c:pt idx="1">
                  <c:v>группа 2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47-4081-83FF-5714E3EE763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количество листьев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Лист1!$B$1:$C$1</c:f>
              <c:strCache>
                <c:ptCount val="2"/>
                <c:pt idx="0">
                  <c:v>группа 1</c:v>
                </c:pt>
                <c:pt idx="1">
                  <c:v>группа 2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47-4081-83FF-5714E3EE763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длина стебля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Лист1!$B$1:$C$1</c:f>
              <c:strCache>
                <c:ptCount val="2"/>
                <c:pt idx="0">
                  <c:v>группа 1</c:v>
                </c:pt>
                <c:pt idx="1">
                  <c:v>группа 2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47-4081-83FF-5714E3EE763D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цветение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747-4081-83FF-5714E3EE763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747-4081-83FF-5714E3EE763D}"/>
              </c:ext>
            </c:extLst>
          </c:dPt>
          <c:cat>
            <c:strRef>
              <c:f>Лист1!$B$1:$C$1</c:f>
              <c:strCache>
                <c:ptCount val="2"/>
                <c:pt idx="0">
                  <c:v>группа 1</c:v>
                </c:pt>
                <c:pt idx="1">
                  <c:v>группа 2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47-4081-83FF-5714E3EE7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67826432"/>
        <c:axId val="67827968"/>
      </c:barChart>
      <c:catAx>
        <c:axId val="67826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968"/>
        <c:crosses val="autoZero"/>
        <c:auto val="1"/>
        <c:lblAlgn val="ctr"/>
        <c:lblOffset val="100"/>
        <c:noMultiLvlLbl val="0"/>
      </c:catAx>
      <c:valAx>
        <c:axId val="67827968"/>
        <c:scaling>
          <c:orientation val="minMax"/>
          <c:max val="16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b="1"/>
                  <a:t>Степени  развития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crossAx val="6782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698E1-9CCF-4D71-A2A0-6EAE72192D86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A58D3-6D6E-4A75-82C3-697C27A77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6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4AF5-C354-4F97-8A41-153529ADE29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B12D-C389-4DAE-8E6F-AB0C5342C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4AF5-C354-4F97-8A41-153529ADE29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B12D-C389-4DAE-8E6F-AB0C5342C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4AF5-C354-4F97-8A41-153529ADE29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B12D-C389-4DAE-8E6F-AB0C5342C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4AF5-C354-4F97-8A41-153529ADE29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B12D-C389-4DAE-8E6F-AB0C5342C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4AF5-C354-4F97-8A41-153529ADE29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B12D-C389-4DAE-8E6F-AB0C5342C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4AF5-C354-4F97-8A41-153529ADE29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B12D-C389-4DAE-8E6F-AB0C5342C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4AF5-C354-4F97-8A41-153529ADE29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B12D-C389-4DAE-8E6F-AB0C5342C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4AF5-C354-4F97-8A41-153529ADE29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B12D-C389-4DAE-8E6F-AB0C5342C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4AF5-C354-4F97-8A41-153529ADE29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B12D-C389-4DAE-8E6F-AB0C5342C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4AF5-C354-4F97-8A41-153529ADE29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B12D-C389-4DAE-8E6F-AB0C5342C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4AF5-C354-4F97-8A41-153529ADE29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B12D-C389-4DAE-8E6F-AB0C5342C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92737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74AF5-C354-4F97-8A41-153529ADE29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DB12D-C389-4DAE-8E6F-AB0C5342C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2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68" y="274638"/>
            <a:ext cx="11330370" cy="1143000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</a:rPr>
              <a:t>Устройство по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</a:rPr>
              <a:t>омагничиванию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</a:rPr>
              <a:t> воды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Объект 3" descr="IMG_20211215_16384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55" y="1989131"/>
            <a:ext cx="3528392" cy="2645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20211215_163849_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2866" y="2062360"/>
            <a:ext cx="2474595" cy="329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_20211215_16460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5341" y="4422359"/>
            <a:ext cx="2884287" cy="2160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21099FC5-BC67-5B93-D315-B0DEF6715F28}"/>
              </a:ext>
            </a:extLst>
          </p:cNvPr>
          <p:cNvSpPr txBox="1">
            <a:spLocks/>
          </p:cNvSpPr>
          <p:nvPr/>
        </p:nvSpPr>
        <p:spPr>
          <a:xfrm>
            <a:off x="6791095" y="1989131"/>
            <a:ext cx="4957481" cy="4481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Comic Sans MS"/>
                <a:cs typeface="Calibri"/>
              </a:rPr>
              <a:t>Функции:</a:t>
            </a:r>
          </a:p>
          <a:p>
            <a:r>
              <a:rPr lang="ru-RU" dirty="0" err="1">
                <a:latin typeface="Comic Sans MS"/>
                <a:cs typeface="Calibri"/>
              </a:rPr>
              <a:t>Омагничивание</a:t>
            </a:r>
            <a:r>
              <a:rPr lang="ru-RU" dirty="0">
                <a:latin typeface="Comic Sans MS"/>
                <a:cs typeface="Calibri"/>
              </a:rPr>
              <a:t> путем прогона </a:t>
            </a:r>
            <a:r>
              <a:rPr lang="ru-RU" dirty="0" err="1">
                <a:latin typeface="Comic Sans MS"/>
                <a:cs typeface="Calibri"/>
              </a:rPr>
              <a:t>обьёма</a:t>
            </a:r>
            <a:r>
              <a:rPr lang="ru-RU" dirty="0">
                <a:latin typeface="Comic Sans MS"/>
                <a:cs typeface="Calibri"/>
              </a:rPr>
              <a:t> воды через блок магнитов</a:t>
            </a:r>
            <a:endParaRPr lang="ru-RU" b="1">
              <a:latin typeface="Comic Sans MS"/>
              <a:cs typeface="Calibri"/>
            </a:endParaRPr>
          </a:p>
          <a:p>
            <a:r>
              <a:rPr lang="ru-RU" dirty="0">
                <a:latin typeface="Comic Sans MS"/>
                <a:cs typeface="Calibri"/>
              </a:rPr>
              <a:t>Перекачивание уже </a:t>
            </a:r>
            <a:r>
              <a:rPr lang="ru-RU" dirty="0" err="1">
                <a:latin typeface="Comic Sans MS"/>
                <a:cs typeface="Calibri"/>
              </a:rPr>
              <a:t>омагниченной</a:t>
            </a:r>
            <a:r>
              <a:rPr lang="ru-RU" dirty="0">
                <a:latin typeface="Comic Sans MS"/>
                <a:cs typeface="Calibri"/>
              </a:rPr>
              <a:t> воды в стороннюю ёмкость</a:t>
            </a:r>
          </a:p>
          <a:p>
            <a:pPr marL="0" indent="0">
              <a:buNone/>
            </a:pP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4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</a:rPr>
              <a:t>Польза устройства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028" name="Picture 4" descr="Рекордный урожай пшеницы в России назвали угрозой для США | Новости |  Известия | 12.11.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23" y="3429580"/>
            <a:ext cx="5044108" cy="2835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3" name="Picture 2" descr="Лучшие растения для холодного фойе и холла. Для яркого и рассеянного  освещения. Теневыносливые. Фото — Ботаничка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8" y="1975253"/>
            <a:ext cx="2973779" cy="1982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48873D9F-CA92-07CB-F289-1A2D95376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287048"/>
              </p:ext>
            </p:extLst>
          </p:nvPr>
        </p:nvGraphicFramePr>
        <p:xfrm>
          <a:off x="5728447" y="2141240"/>
          <a:ext cx="6038800" cy="438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02BC4E67-C291-52A2-4006-28FA4B552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837372"/>
              </p:ext>
            </p:extLst>
          </p:nvPr>
        </p:nvGraphicFramePr>
        <p:xfrm>
          <a:off x="8659325" y="2079626"/>
          <a:ext cx="3335451" cy="4421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790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 descr="C:\Users\Kanteev\Desktop\меню.png">
            <a:extLst>
              <a:ext uri="{FF2B5EF4-FFF2-40B4-BE49-F238E27FC236}">
                <a16:creationId xmlns:a16="http://schemas.microsoft.com/office/drawing/2014/main" id="{36E4FD6D-4122-77C9-6466-55BA8310396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62" y="2233322"/>
            <a:ext cx="5130341" cy="225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</a:rPr>
              <a:t>Принцип работы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53" y="4363951"/>
            <a:ext cx="6813177" cy="202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История «магнитной» во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2" y="1935053"/>
            <a:ext cx="4234498" cy="2716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схема1.jpg">
            <a:extLst>
              <a:ext uri="{FF2B5EF4-FFF2-40B4-BE49-F238E27FC236}">
                <a16:creationId xmlns:a16="http://schemas.microsoft.com/office/drawing/2014/main" id="{89BF201A-5DA1-F060-0785-05134893DE0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75929" y="4027782"/>
            <a:ext cx="4881386" cy="2608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87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7d32bd6333e928fd2b149167e802fdb1331c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170</Words>
  <Application>Microsoft Office PowerPoint</Application>
  <PresentationFormat>Широкоэкранный</PresentationFormat>
  <Paragraphs>43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Устройство по омагничиванию воды</vt:lpstr>
      <vt:lpstr>Польза устройства</vt:lpstr>
      <vt:lpstr>Принцип работы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Кибер-абстракция</dc:title>
  <dc:creator>obstinate</dc:creator>
  <dc:description>Шаблон презентации с сайта http://presentation-creation.ru</dc:description>
  <cp:lastModifiedBy>Kanteev</cp:lastModifiedBy>
  <cp:revision>106</cp:revision>
  <cp:lastPrinted>2022-02-18T16:18:26Z</cp:lastPrinted>
  <dcterms:created xsi:type="dcterms:W3CDTF">2017-06-19T17:23:17Z</dcterms:created>
  <dcterms:modified xsi:type="dcterms:W3CDTF">2022-04-27T19:45:39Z</dcterms:modified>
</cp:coreProperties>
</file>