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66FF"/>
    <a:srgbClr val="66FFFF"/>
    <a:srgbClr val="C44E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25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96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451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9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47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15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76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20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61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3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61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E184C-8D98-462C-9C87-8D3B38AD401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5AA75-579C-416F-9C8A-35C805D7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94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2657"/>
            <a:ext cx="7772400" cy="1470025"/>
          </a:xfrm>
        </p:spPr>
        <p:txBody>
          <a:bodyPr>
            <a:noAutofit/>
          </a:bodyPr>
          <a:lstStyle/>
          <a:p>
            <a:r>
              <a:rPr lang="en-US" sz="9900" dirty="0" err="1" smtClean="0">
                <a:solidFill>
                  <a:srgbClr val="99FF99"/>
                </a:solidFill>
                <a:latin typeface="Berlin Sans FB" panose="020E0602020502020306" pitchFamily="34" charset="0"/>
              </a:rPr>
              <a:t>Autobell</a:t>
            </a:r>
            <a:endParaRPr lang="ru-RU" sz="9900" dirty="0">
              <a:solidFill>
                <a:srgbClr val="99FF99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343" y="1558916"/>
            <a:ext cx="5292080" cy="37487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-26927" y="4869160"/>
            <a:ext cx="870013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dirty="0" smtClean="0"/>
              <a:t>Устройство позволяющее </a:t>
            </a:r>
          </a:p>
          <a:p>
            <a:r>
              <a:rPr lang="ru-RU" sz="2700" dirty="0" smtClean="0"/>
              <a:t>в автоматическом режиме подавать школьный звонки, </a:t>
            </a:r>
          </a:p>
          <a:p>
            <a:r>
              <a:rPr lang="ru-RU" sz="2700" dirty="0" smtClean="0"/>
              <a:t>исключив человеческий фактор</a:t>
            </a:r>
            <a:endParaRPr lang="ru-RU" sz="27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84784"/>
            <a:ext cx="3734831" cy="2823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569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4590" y="31202"/>
            <a:ext cx="784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99FF99"/>
                </a:solidFill>
                <a:latin typeface="Bahnschrift Condensed" panose="020B05020402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Почему же я решила создать данное устройство?</a:t>
            </a:r>
            <a:endParaRPr lang="ru-RU" sz="3600" dirty="0">
              <a:solidFill>
                <a:srgbClr val="99FF99"/>
              </a:solidFill>
              <a:latin typeface="Bahnschrift Condensed" panose="020B05020402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6" y="733691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Подача звонков в образовательных учреждениях в большинстве случаев до сих пор является обязанностью вахтера или охранника, на сегодняшний день с нашим уровнем технологического развития, это, наверное, является одним из ярких пережитков прошлого. А, если это рассматривать еще и в плане обеспечения безопасности учащихся, когда главная задача вахтера обеспечить соблюдение пропускного режима, внимание его распыляется на выполнение нескольких функций, в связи с чем возможны сбои в его работе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026" name="Picture 2" descr="https://sun9-2.userapi.com/s/v1/ig2/_X4Tm9JAuUQKDevfv7ktRil7-DpyrlJ8gbrzZVgvS5fNoZjqZUt2aAw4TxD2CsKTf-sTMv2-dBjpV56vCYOfkYAV.jpg?size=1600x1201&amp;quality=95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300" y="2453682"/>
            <a:ext cx="3779912" cy="25537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2636912"/>
            <a:ext cx="4986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Столкнувшись с проблемой подачи звонков в своей школе, я решила создать автоматизированную систему подачи звонков для школы на основе </a:t>
            </a:r>
            <a:r>
              <a:rPr lang="en-US" dirty="0"/>
              <a:t>Arduino</a:t>
            </a:r>
            <a:r>
              <a:rPr lang="ru-RU" dirty="0"/>
              <a:t>. </a:t>
            </a:r>
            <a:r>
              <a:rPr lang="ru-RU" dirty="0"/>
              <a:t>Моей целью было создать </a:t>
            </a:r>
            <a:r>
              <a:rPr lang="ru-RU" dirty="0" smtClean="0"/>
              <a:t>устройство, </a:t>
            </a:r>
            <a:r>
              <a:rPr lang="ru-RU" dirty="0"/>
              <a:t>которое будет подавать школьные звонки в автоматическом режиме, исключив человеческий фактор.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350003"/>
            <a:ext cx="90009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состав созданного устройства входит: </a:t>
            </a:r>
            <a:endParaRPr lang="ru-RU" dirty="0" smtClean="0"/>
          </a:p>
          <a:p>
            <a:r>
              <a:rPr lang="ru-RU" dirty="0" smtClean="0"/>
              <a:t>аппаратная</a:t>
            </a:r>
            <a:r>
              <a:rPr lang="ru-RU" dirty="0"/>
              <a:t> вычислительная платформа </a:t>
            </a:r>
            <a:r>
              <a:rPr lang="en-US" dirty="0" err="1" smtClean="0"/>
              <a:t>ArduinoUno</a:t>
            </a:r>
            <a:r>
              <a:rPr lang="ru-RU" dirty="0"/>
              <a:t>, плата обеспечения электропитания от аккумулятора 18650, </a:t>
            </a:r>
            <a:r>
              <a:rPr lang="en-US" dirty="0"/>
              <a:t>LCD </a:t>
            </a:r>
            <a:r>
              <a:rPr lang="ru-RU" dirty="0"/>
              <a:t>дисплей 2004, </a:t>
            </a:r>
            <a:r>
              <a:rPr lang="en-US" dirty="0"/>
              <a:t>GPS </a:t>
            </a:r>
            <a:r>
              <a:rPr lang="ru-RU" dirty="0"/>
              <a:t>модуль </a:t>
            </a:r>
            <a:r>
              <a:rPr lang="en-US" dirty="0"/>
              <a:t>GY</a:t>
            </a:r>
            <a:r>
              <a:rPr lang="ru-RU" dirty="0"/>
              <a:t>-</a:t>
            </a:r>
            <a:r>
              <a:rPr lang="en-US" dirty="0"/>
              <a:t>NEO</a:t>
            </a:r>
            <a:r>
              <a:rPr lang="ru-RU" dirty="0"/>
              <a:t>6</a:t>
            </a:r>
            <a:r>
              <a:rPr lang="en-US" dirty="0"/>
              <a:t>MV</a:t>
            </a:r>
            <a:r>
              <a:rPr lang="ru-RU" dirty="0"/>
              <a:t>2 </a:t>
            </a:r>
            <a:r>
              <a:rPr lang="en-US" dirty="0"/>
              <a:t>NEO</a:t>
            </a:r>
            <a:r>
              <a:rPr lang="ru-RU" dirty="0"/>
              <a:t>-6</a:t>
            </a:r>
            <a:r>
              <a:rPr lang="en-US" dirty="0"/>
              <a:t>M</a:t>
            </a:r>
            <a:r>
              <a:rPr lang="ru-RU" dirty="0"/>
              <a:t>, </a:t>
            </a:r>
            <a:r>
              <a:rPr lang="ru-RU" dirty="0" smtClean="0"/>
              <a:t>модуль </a:t>
            </a:r>
            <a:r>
              <a:rPr lang="ru-RU" dirty="0"/>
              <a:t>часов реального времени </a:t>
            </a:r>
            <a:r>
              <a:rPr lang="en-US" dirty="0"/>
              <a:t>DS</a:t>
            </a:r>
            <a:r>
              <a:rPr lang="ru-RU" dirty="0"/>
              <a:t>1302, модуль </a:t>
            </a:r>
            <a:r>
              <a:rPr lang="en-US" dirty="0"/>
              <a:t>SD</a:t>
            </a:r>
            <a:r>
              <a:rPr lang="ru-RU" dirty="0"/>
              <a:t>-карты, модуль реле, выключатель и кнопка, аккумулятор формата 18650 и сетевое </a:t>
            </a:r>
            <a:r>
              <a:rPr lang="ru-RU" dirty="0" smtClean="0"/>
              <a:t>зарядное </a:t>
            </a:r>
            <a:r>
              <a:rPr lang="ru-RU" dirty="0"/>
              <a:t>устройство.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33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8" y="25192"/>
            <a:ext cx="2310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99FF99"/>
                </a:solidFill>
                <a:latin typeface="Bahnschrift Condensed" panose="020B0502040204020203" pitchFamily="34" charset="0"/>
              </a:rPr>
              <a:t>Заключение</a:t>
            </a:r>
            <a:endParaRPr lang="ru-RU" sz="4000" dirty="0">
              <a:solidFill>
                <a:srgbClr val="99FF99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608" y="863659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Тестирование устройства проходила в МБОУ Лицей 73. Точность подачи звонков возросла, был исключен человеческий фактор. В процессе тестирования штат вахтеров выражал огромную благодарность за данное устройство, которое в огромной степени облегчило им работу, позволило переключить внимание на пропускной режим и поддержание </a:t>
            </a:r>
            <a:r>
              <a:rPr lang="ru-RU" dirty="0" smtClean="0"/>
              <a:t>дисциплины. Но на этом этапе я не собираюсь останавливаться и уже дорабатываю данное устройство, в скором времени я добавлю в устройство энергонезависимую систему подачи звонков и введу возможность </a:t>
            </a:r>
            <a:r>
              <a:rPr lang="ru-RU" dirty="0" smtClean="0"/>
              <a:t>создания расписания звонков в зависимости от дня недели и месяца</a:t>
            </a:r>
            <a:r>
              <a:rPr lang="ru-RU" i="1" dirty="0" smtClean="0"/>
              <a:t>. </a:t>
            </a:r>
            <a:endParaRPr lang="ru-RU" dirty="0" smtClean="0"/>
          </a:p>
          <a:p>
            <a:r>
              <a:rPr lang="ru-RU" dirty="0"/>
              <a:t> 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780928"/>
            <a:ext cx="3951328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780928"/>
            <a:ext cx="2808312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-27328" y="3441680"/>
            <a:ext cx="77185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процессе создания </a:t>
            </a:r>
            <a:endParaRPr lang="ru-RU" dirty="0" smtClean="0"/>
          </a:p>
          <a:p>
            <a:r>
              <a:rPr lang="ru-RU" dirty="0" smtClean="0"/>
              <a:t>Проекта возникали</a:t>
            </a:r>
          </a:p>
          <a:p>
            <a:r>
              <a:rPr lang="ru-RU" dirty="0" smtClean="0"/>
              <a:t>некоторые </a:t>
            </a:r>
            <a:r>
              <a:rPr lang="ru-RU" dirty="0"/>
              <a:t>сложности, </a:t>
            </a:r>
            <a:endParaRPr lang="ru-RU" dirty="0" smtClean="0"/>
          </a:p>
          <a:p>
            <a:r>
              <a:rPr lang="ru-RU" dirty="0" smtClean="0"/>
              <a:t>в частности с модулем</a:t>
            </a:r>
          </a:p>
          <a:p>
            <a:r>
              <a:rPr lang="ru-RU" dirty="0" smtClean="0"/>
              <a:t> </a:t>
            </a:r>
            <a:r>
              <a:rPr lang="ru-RU" dirty="0"/>
              <a:t>часов </a:t>
            </a:r>
            <a:r>
              <a:rPr lang="ru-RU" dirty="0" smtClean="0"/>
              <a:t>реального</a:t>
            </a:r>
          </a:p>
          <a:p>
            <a:r>
              <a:rPr lang="ru-RU" dirty="0" smtClean="0"/>
              <a:t> времени, ведь </a:t>
            </a:r>
            <a:r>
              <a:rPr lang="ru-RU" dirty="0"/>
              <a:t>время </a:t>
            </a:r>
            <a:endParaRPr lang="ru-RU" dirty="0" smtClean="0"/>
          </a:p>
          <a:p>
            <a:r>
              <a:rPr lang="ru-RU" dirty="0" smtClean="0"/>
              <a:t>выдаваемое </a:t>
            </a:r>
            <a:r>
              <a:rPr lang="ru-RU" dirty="0"/>
              <a:t>им начинало понемногу уходить. </a:t>
            </a:r>
            <a:r>
              <a:rPr lang="ru-RU" dirty="0" smtClean="0"/>
              <a:t>Но </a:t>
            </a:r>
            <a:r>
              <a:rPr lang="ru-RU" dirty="0"/>
              <a:t>мне удалось устранить эту проблему с помощью </a:t>
            </a:r>
            <a:r>
              <a:rPr lang="en-US" dirty="0"/>
              <a:t>GPS</a:t>
            </a:r>
            <a:r>
              <a:rPr lang="ru-RU" dirty="0"/>
              <a:t>модуля, я использовала данный </a:t>
            </a:r>
            <a:r>
              <a:rPr lang="en-US" dirty="0"/>
              <a:t>GPS</a:t>
            </a:r>
            <a:r>
              <a:rPr lang="ru-RU" dirty="0"/>
              <a:t>модуль для синхронизации времени в модуле часов реального времени, синхронизация происходит раз в месяц, но период синхронизации может быть изменён.</a:t>
            </a:r>
          </a:p>
          <a:p>
            <a:r>
              <a:rPr lang="ru-RU" dirty="0"/>
              <a:t>В созданном мною устройстве звонок может быть дан так же и в ручную отдельной кнопкой, в случае каких-либо возникших ситуаций.</a:t>
            </a:r>
          </a:p>
        </p:txBody>
      </p:sp>
    </p:spTree>
    <p:extLst>
      <p:ext uri="{BB962C8B-B14F-4D97-AF65-F5344CB8AC3E}">
        <p14:creationId xmlns:p14="http://schemas.microsoft.com/office/powerpoint/2010/main" val="310939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320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Autobell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Autobell</dc:title>
  <dc:creator>start-18</dc:creator>
  <cp:lastModifiedBy>start-18</cp:lastModifiedBy>
  <cp:revision>9</cp:revision>
  <dcterms:created xsi:type="dcterms:W3CDTF">2022-04-27T17:00:54Z</dcterms:created>
  <dcterms:modified xsi:type="dcterms:W3CDTF">2022-04-27T18:40:05Z</dcterms:modified>
</cp:coreProperties>
</file>