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62" r:id="rId3"/>
    <p:sldId id="27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31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9A09-0784-4B89-8721-5E63A344A9EE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D318-9F37-4D30-9367-62DADD2D4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6766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9A09-0784-4B89-8721-5E63A344A9EE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D318-9F37-4D30-9367-62DADD2D4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70576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9A09-0784-4B89-8721-5E63A344A9EE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D318-9F37-4D30-9367-62DADD2D40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9568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9A09-0784-4B89-8721-5E63A344A9EE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D318-9F37-4D30-9367-62DADD2D4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3526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9A09-0784-4B89-8721-5E63A344A9EE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D318-9F37-4D30-9367-62DADD2D40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019149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9A09-0784-4B89-8721-5E63A344A9EE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D318-9F37-4D30-9367-62DADD2D4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56867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9A09-0784-4B89-8721-5E63A344A9EE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D318-9F37-4D30-9367-62DADD2D4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9143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9A09-0784-4B89-8721-5E63A344A9EE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D318-9F37-4D30-9367-62DADD2D4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1955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9A09-0784-4B89-8721-5E63A344A9EE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D318-9F37-4D30-9367-62DADD2D4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70362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9A09-0784-4B89-8721-5E63A344A9EE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D318-9F37-4D30-9367-62DADD2D4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71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9A09-0784-4B89-8721-5E63A344A9EE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D318-9F37-4D30-9367-62DADD2D4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59032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9A09-0784-4B89-8721-5E63A344A9EE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D318-9F37-4D30-9367-62DADD2D4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114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9A09-0784-4B89-8721-5E63A344A9EE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D318-9F37-4D30-9367-62DADD2D4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2113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9A09-0784-4B89-8721-5E63A344A9EE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D318-9F37-4D30-9367-62DADD2D4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488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9A09-0784-4B89-8721-5E63A344A9EE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D318-9F37-4D30-9367-62DADD2D4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876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19A09-0784-4B89-8721-5E63A344A9EE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D318-9F37-4D30-9367-62DADD2D4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21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19A09-0784-4B89-8721-5E63A344A9EE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800D318-9F37-4D30-9367-62DADD2D40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09235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37630F31-083F-4832-BC2F-FEF3450A2A62}"/>
              </a:ext>
            </a:extLst>
          </p:cNvPr>
          <p:cNvSpPr/>
          <p:nvPr/>
        </p:nvSpPr>
        <p:spPr>
          <a:xfrm>
            <a:off x="2238348" y="142852"/>
            <a:ext cx="7643866" cy="369332"/>
          </a:xfrm>
          <a:prstGeom prst="rect">
            <a:avLst/>
          </a:prstGeom>
          <a:solidFill>
            <a:srgbClr val="FFFFFF">
              <a:alpha val="80000"/>
            </a:srgbClr>
          </a:solidFill>
          <a:effectLst>
            <a:softEdge rad="127000"/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i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МБОУ Лицей №73 «Лицей информационных систем и технологий»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8060433B-662A-4DD2-9429-010294CC41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6924" y="652987"/>
            <a:ext cx="7772400" cy="3357586"/>
          </a:xfrm>
          <a:gradFill flip="none" rotWithShape="1">
            <a:gsLst>
              <a:gs pos="0">
                <a:schemeClr val="bg1">
                  <a:alpha val="58000"/>
                </a:schemeClr>
              </a:gs>
              <a:gs pos="50000">
                <a:srgbClr val="D9FDFF">
                  <a:alpha val="69000"/>
                </a:srgbClr>
              </a:gs>
              <a:gs pos="100000">
                <a:srgbClr val="FFFFFF">
                  <a:shade val="100000"/>
                  <a:satMod val="115000"/>
                  <a:alpha val="29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softEdge rad="317500"/>
          </a:effectLst>
        </p:spPr>
        <p:txBody>
          <a:bodyPr>
            <a:noAutofit/>
          </a:bodyPr>
          <a:lstStyle/>
          <a:p>
            <a:pPr algn="ctr"/>
            <a:r>
              <a:rPr lang="ru-RU" sz="3600" b="1" i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i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i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Устройство</a:t>
            </a:r>
            <a:r>
              <a:rPr lang="ru-RU" sz="3600" b="1" i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идентификации </a:t>
            </a:r>
            <a:r>
              <a:rPr lang="ru-RU" sz="36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контроля доступа учащихся образовательных учреждений.</a:t>
            </a:r>
            <a:r>
              <a:rPr lang="ru-RU" sz="36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одзаголовок 2">
            <a:extLst>
              <a:ext uri="{FF2B5EF4-FFF2-40B4-BE49-F238E27FC236}">
                <a16:creationId xmlns="" xmlns:a16="http://schemas.microsoft.com/office/drawing/2014/main" id="{35FCFF8E-0FE4-41AA-B656-B9E3F6F6F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53124" y="4151376"/>
            <a:ext cx="4461076" cy="2128874"/>
          </a:xfrm>
          <a:solidFill>
            <a:srgbClr val="FFFFFF">
              <a:alpha val="69804"/>
            </a:srgbClr>
          </a:solidFill>
          <a:effectLst>
            <a:softEdge rad="317500"/>
          </a:effectLst>
        </p:spPr>
        <p:txBody>
          <a:bodyPr>
            <a:noAutofit/>
          </a:bodyPr>
          <a:lstStyle/>
          <a:p>
            <a:pPr algn="ctr"/>
            <a:r>
              <a:rPr lang="ru-RU" sz="2000" b="1" i="1" dirty="0">
                <a:solidFill>
                  <a:srgbClr val="000099"/>
                </a:solidFill>
              </a:rPr>
              <a:t>Работу выполнил:</a:t>
            </a:r>
          </a:p>
          <a:p>
            <a:pPr algn="ctr"/>
            <a:r>
              <a:rPr lang="ru-RU" sz="2000" b="1" i="1" dirty="0">
                <a:solidFill>
                  <a:srgbClr val="000099"/>
                </a:solidFill>
              </a:rPr>
              <a:t>Шмаранов  Алексей</a:t>
            </a:r>
          </a:p>
          <a:p>
            <a:pPr algn="ctr"/>
            <a:r>
              <a:rPr lang="ru-RU" sz="2000" b="1" i="1" dirty="0">
                <a:solidFill>
                  <a:srgbClr val="000099"/>
                </a:solidFill>
              </a:rPr>
              <a:t>Научный руководитель:</a:t>
            </a:r>
          </a:p>
          <a:p>
            <a:pPr algn="ctr"/>
            <a:r>
              <a:rPr lang="ru-RU" sz="2000" b="1" i="1" dirty="0">
                <a:solidFill>
                  <a:srgbClr val="000099"/>
                </a:solidFill>
              </a:rPr>
              <a:t>учитель технологии</a:t>
            </a:r>
          </a:p>
          <a:p>
            <a:pPr algn="ctr"/>
            <a:r>
              <a:rPr lang="ru-RU" sz="2000" b="1" i="1" dirty="0">
                <a:solidFill>
                  <a:srgbClr val="000099"/>
                </a:solidFill>
              </a:rPr>
              <a:t>Пеганов Станислав Юрьевич</a:t>
            </a:r>
          </a:p>
        </p:txBody>
      </p:sp>
    </p:spTree>
    <p:extLst>
      <p:ext uri="{BB962C8B-B14F-4D97-AF65-F5344CB8AC3E}">
        <p14:creationId xmlns="" xmlns:p14="http://schemas.microsoft.com/office/powerpoint/2010/main" val="376883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D3473CA0-1CB4-48D3-99B8-54F12AF4CB51}"/>
              </a:ext>
            </a:extLst>
          </p:cNvPr>
          <p:cNvSpPr/>
          <p:nvPr/>
        </p:nvSpPr>
        <p:spPr>
          <a:xfrm>
            <a:off x="203201" y="760242"/>
            <a:ext cx="4043807" cy="646331"/>
          </a:xfrm>
          <a:prstGeom prst="rect">
            <a:avLst/>
          </a:prstGeom>
          <a:solidFill>
            <a:srgbClr val="FFFFFF">
              <a:alpha val="80000"/>
            </a:srgbClr>
          </a:solidFill>
          <a:effectLst>
            <a:softEdge rad="127000"/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i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ФУНКЦИОНАЛЬНАЯ СХЕМА УСТРОЙСТВА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47123146-0962-44C5-A2A1-60F2C2739A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67" y="1693359"/>
            <a:ext cx="4004734" cy="338664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F2273AE-609C-4295-8954-BDFF9C5DB9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398" y="3283985"/>
            <a:ext cx="3812283" cy="357401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C17CCF6C-1A86-4971-A166-FFF214214BB8}"/>
              </a:ext>
            </a:extLst>
          </p:cNvPr>
          <p:cNvSpPr/>
          <p:nvPr/>
        </p:nvSpPr>
        <p:spPr>
          <a:xfrm>
            <a:off x="4743949" y="2860653"/>
            <a:ext cx="4587916" cy="369332"/>
          </a:xfrm>
          <a:prstGeom prst="rect">
            <a:avLst/>
          </a:prstGeom>
          <a:solidFill>
            <a:srgbClr val="FFFFFF">
              <a:alpha val="80000"/>
            </a:srgbClr>
          </a:solidFill>
          <a:effectLst>
            <a:softEdge rad="127000"/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i="1" spc="50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РАБОТЫ УСТРОЙСТВА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114800" y="643466"/>
            <a:ext cx="7772400" cy="2062103"/>
          </a:xfrm>
          <a:prstGeom prst="rect">
            <a:avLst/>
          </a:prstGeom>
          <a:solidFill>
            <a:srgbClr val="FFFFFF">
              <a:alpha val="50196"/>
            </a:srgbClr>
          </a:solid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33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Пропуск уч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ащихся в учебные заведения, используя собственное лицо.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позволит решить следующие основные задачи: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Однозначно идентифицировать личность учащегося.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Исключить потерю пропусков и тем самым экономию денежных средств.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Уменьшить скученность детей во время массового прихода в школу.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Автоматический учет посещаемости учащихся.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Автоматическое оповещение родителей об отсутствии ребенка в образовательном учреждении.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D3473CA0-1CB4-48D3-99B8-54F12AF4CB51}"/>
              </a:ext>
            </a:extLst>
          </p:cNvPr>
          <p:cNvSpPr/>
          <p:nvPr/>
        </p:nvSpPr>
        <p:spPr>
          <a:xfrm>
            <a:off x="4707468" y="167576"/>
            <a:ext cx="4043807" cy="369332"/>
          </a:xfrm>
          <a:prstGeom prst="rect">
            <a:avLst/>
          </a:prstGeom>
          <a:solidFill>
            <a:srgbClr val="FFFFFF">
              <a:alpha val="80000"/>
            </a:srgbClr>
          </a:solidFill>
          <a:effectLst>
            <a:softEdge rad="127000"/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i="1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НАЗНАЧЕНИЕ УСТРОЙСТВА</a:t>
            </a:r>
            <a:endParaRPr lang="ru-RU" b="1" i="1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834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E6D59A63-EA86-4E84-8FDF-457AC35435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645" y="798126"/>
            <a:ext cx="2986888" cy="398251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38FAB4B-B83D-4307-AAE2-0EA2F83495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33" y="1908145"/>
            <a:ext cx="3566066" cy="475475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CF03AEC5-7F73-48E3-95FE-0EE38356DF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333" y="1378094"/>
            <a:ext cx="3583333" cy="4777778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D3473CA0-1CB4-48D3-99B8-54F12AF4CB51}"/>
              </a:ext>
            </a:extLst>
          </p:cNvPr>
          <p:cNvSpPr/>
          <p:nvPr/>
        </p:nvSpPr>
        <p:spPr>
          <a:xfrm>
            <a:off x="1176868" y="303042"/>
            <a:ext cx="4043807" cy="369332"/>
          </a:xfrm>
          <a:prstGeom prst="rect">
            <a:avLst/>
          </a:prstGeom>
          <a:solidFill>
            <a:srgbClr val="FFFFFF">
              <a:alpha val="80000"/>
            </a:srgbClr>
          </a:solidFill>
          <a:effectLst>
            <a:softEdge rad="127000"/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i="1" spc="50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ТЕСТИРОВАНИЕ УСТРОЙСТВА</a:t>
            </a:r>
            <a:endParaRPr lang="ru-RU" b="1" i="1" spc="50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222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18</TotalTime>
  <Words>101</Words>
  <Application>Microsoft Office PowerPoint</Application>
  <PresentationFormat>Произвольный</PresentationFormat>
  <Paragraphs>18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Аспект</vt:lpstr>
      <vt:lpstr> Устройство идентификации и контроля доступа учащихся образовательных учреждений. </vt:lpstr>
      <vt:lpstr>Слайд 2</vt:lpstr>
      <vt:lpstr>Слайд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Разработка программного обеспечения распознавания лиц для обеспечения идентификации и контроля доступа учащихся образовательных учреждений. </dc:title>
  <dc:creator>Alex</dc:creator>
  <cp:lastModifiedBy>администратор1</cp:lastModifiedBy>
  <cp:revision>4</cp:revision>
  <dcterms:created xsi:type="dcterms:W3CDTF">2022-04-27T19:14:05Z</dcterms:created>
  <dcterms:modified xsi:type="dcterms:W3CDTF">2022-04-28T09:21:40Z</dcterms:modified>
</cp:coreProperties>
</file>