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5" r:id="rId5"/>
    <p:sldId id="268" r:id="rId6"/>
    <p:sldId id="266" r:id="rId7"/>
    <p:sldId id="271" r:id="rId8"/>
    <p:sldId id="269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mermisterX" initials="G" lastIdx="1" clrIdx="0">
    <p:extLst>
      <p:ext uri="{19B8F6BF-5375-455C-9EA6-DF929625EA0E}">
        <p15:presenceInfo xmlns:p15="http://schemas.microsoft.com/office/powerpoint/2012/main" userId="Gamermister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87F65-90CF-4F29-9D0E-A6F724426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854CFF-46B8-4F3A-9F87-9DF75C0AC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E5BF4-7EE1-4F47-9E50-E30EDF0F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0641AB-D4D6-4BF9-A8C7-84B3F3D9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6F449-EB1A-4C3A-B480-910AC62F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5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2099A-39F2-4C2F-B2BE-9D50AA8E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CC928D-8486-435C-9153-895DF2C2D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E5E99-946E-4E43-9E3F-FA59431C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4C7ED-61DA-4215-BE36-DEBFADD4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16D85-8411-4AC5-AEA5-59D7EC56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5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9F36E7-9C2B-4D5D-9AF7-7D0904482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31F29E-9FED-4488-A890-C190FC882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188505-5485-4C9B-A03B-F9BF6AFD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B0AE8B-B2DE-482E-BD48-C0DC06B5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B0C41E-F206-4216-ADF3-C051BDE8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2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411D2-D86A-47F7-B9D3-5D53DE5D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A04A0D-4AE8-4BED-BB3F-F9E68F2AF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F7D71-7466-4215-9847-7D47F6E8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4426C-1749-4FB7-AD5E-15222573F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1492A-C86E-43AD-B11A-ADB6A74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4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4B5F-A7DC-4E5C-8FE5-38BF6901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033E2B-4CFA-4C70-995D-23ABDF2F9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2E044-95A4-401A-B33A-15DB65713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A3C1D6-6F34-4F79-882E-6C30CD2A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485A0-F849-4639-BA77-7ED8CD7D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7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618DC-984D-4531-A925-8CCE6FA7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D7BD3-A5A0-4FA1-890E-139D579B4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3AF361-7D6D-4E29-A791-02474705D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B049A2-A569-42A2-BD4E-97011437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A60695-792F-4A9B-8AA5-D8C52C04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4B4A6D-AC8C-4EB7-AB2B-B07005AF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1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BFD36-62B5-439F-9E46-F21183E47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AFCCE-BD47-4B40-B936-73D639C89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5A7AE7-1C1A-47B5-86D5-58B8154CD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D51B9F-1B98-461C-989D-FCCE8FB76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29CD80-65FE-410C-BB09-62AD786C9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D40682-29D4-41D7-B9FF-441EED39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92DA64-F4F5-489F-A13F-280756B9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42577B-5F6A-468B-ADBC-C024ED91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0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F344F-E22C-45C5-9963-21B6287A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4712F9-AFE9-40E7-96F2-E24672D7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FF27CB-51EE-4B3D-AA7B-DFF899EA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44ED8F-257D-49D6-B816-B76E5A39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60DDA3-386D-4FAE-BA25-BB43FCAE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84AD20-2C02-435E-911A-750CEF3D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5F11B5-6732-438E-B866-19FE581F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7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2DBF7-D690-4734-B7A2-0FE2E03B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BE503-E8E7-40C2-AE9D-6D7FAC6F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CC0BC7-56A0-43BF-8D72-026082DB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D43670-8042-4738-8278-A50D7502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E486DA-0382-4869-AC85-0A662F6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5BC3B0-D1F7-4C36-81D4-C94CCAFD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5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870EE-1D60-4709-ABFE-EF16CA12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32F231-C575-4741-A7D5-5E76A8347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9B1B88-DA70-4D88-8A5A-F4BB3C08E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CFFFC2-E0DC-4407-9FB5-AD341C4F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D26770-F7A0-48B9-9D50-5029CFAE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30D9C-CA16-418F-A9DF-CF08C708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7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1CAF7-70DE-427D-9AE7-7578E4F6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B6128F-FAB8-4A97-A994-FD2CCB3E9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070CA0-BBBE-48EC-8C25-B0E409FB1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51A40-9A85-4055-B596-9219C3FEB3D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A5E958-2602-41B3-8359-920763AD1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597B8-D2EE-4EB6-8273-3961F3700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2BD0-36DD-4BFE-97EF-4FEAAA53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9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964" y="1498027"/>
            <a:ext cx="7864995" cy="150303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5"/>
                </a:solidFill>
                <a:latin typeface="Bahnschrift Condensed" panose="020B0502040204020203" pitchFamily="34" charset="0"/>
              </a:rPr>
              <a:t>Фарафонов Леон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и</a:t>
            </a:r>
            <a:r>
              <a:rPr lang="ru-RU" dirty="0">
                <a:solidFill>
                  <a:schemeClr val="accent5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solidFill>
                  <a:schemeClr val="accent5"/>
                </a:solidFill>
                <a:latin typeface="Bahnschrift Condensed" panose="020B0502040204020203" pitchFamily="34" charset="0"/>
              </a:rPr>
              <a:t>Коджайигит</a:t>
            </a:r>
            <a:r>
              <a:rPr lang="ru-RU" dirty="0">
                <a:solidFill>
                  <a:schemeClr val="accent5"/>
                </a:solidFill>
                <a:latin typeface="Bahnschrift Condensed" panose="020B0502040204020203" pitchFamily="34" charset="0"/>
              </a:rPr>
              <a:t> Антон</a:t>
            </a:r>
            <a:r>
              <a:rPr lang="ru-RU" dirty="0">
                <a:latin typeface="Bahnschrift Condensed" panose="020B0502040204020203" pitchFamily="34" charset="0"/>
              </a:rPr>
              <a:t/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ПРЕДСТАВЛЯЮТ</a:t>
            </a:r>
            <a:r>
              <a:rPr lang="ru-RU" dirty="0">
                <a:latin typeface="Bahnschrift Condensed" panose="020B0502040204020203" pitchFamily="34" charset="0"/>
              </a:rPr>
              <a:t/>
            </a:r>
            <a:br>
              <a:rPr lang="ru-RU" dirty="0">
                <a:latin typeface="Bahnschrift Condensed" panose="020B0502040204020203" pitchFamily="34" charset="0"/>
              </a:rPr>
            </a:b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2494" y="2743201"/>
            <a:ext cx="7766936" cy="3595254"/>
          </a:xfrm>
        </p:spPr>
        <p:txBody>
          <a:bodyPr/>
          <a:lstStyle/>
          <a:p>
            <a:pPr algn="l"/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ПРОЕКТ</a:t>
            </a:r>
            <a:r>
              <a:rPr lang="ru-RU" sz="5400" dirty="0">
                <a:latin typeface="Bahnschrift Condensed" panose="020B0502040204020203" pitchFamily="34" charset="0"/>
              </a:rPr>
              <a:t> </a:t>
            </a:r>
            <a:r>
              <a:rPr lang="ru-RU" sz="54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«Робот инспектор </a:t>
            </a:r>
            <a:r>
              <a:rPr lang="ru-RU" sz="5400" dirty="0" err="1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дорожнего</a:t>
            </a:r>
            <a:r>
              <a:rPr lang="ru-RU" sz="54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 покрытия»</a:t>
            </a:r>
            <a:br>
              <a:rPr lang="ru-RU" sz="54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на базе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ARDUINO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54CCD-2992-4248-B54B-C30F2CE8A3AC}"/>
              </a:ext>
            </a:extLst>
          </p:cNvPr>
          <p:cNvSpPr txBox="1"/>
          <p:nvPr/>
        </p:nvSpPr>
        <p:spPr>
          <a:xfrm>
            <a:off x="7320271" y="4523183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Century Schoolbook" panose="02040604050505020304" pitchFamily="18" charset="0"/>
              </a:rPr>
              <a:t>Объединение «</a:t>
            </a:r>
            <a:r>
              <a:rPr lang="ru-RU" b="1" dirty="0" err="1">
                <a:latin typeface="Century Schoolbook" panose="02040604050505020304" pitchFamily="18" charset="0"/>
              </a:rPr>
              <a:t>Промробоквантум</a:t>
            </a:r>
            <a:r>
              <a:rPr lang="ru-RU" b="1" dirty="0">
                <a:latin typeface="Century Schoolbook" panose="02040604050505020304" pitchFamily="18" charset="0"/>
              </a:rPr>
              <a:t>»</a:t>
            </a:r>
          </a:p>
          <a:p>
            <a:pPr algn="r"/>
            <a:endParaRPr lang="ru-RU" dirty="0">
              <a:latin typeface="Century Schoolbook" panose="02040604050505020304" pitchFamily="18" charset="0"/>
            </a:endParaRPr>
          </a:p>
          <a:p>
            <a:pPr algn="r"/>
            <a:r>
              <a:rPr lang="ru-RU" b="1" dirty="0">
                <a:latin typeface="Century Schoolbook" panose="02040604050505020304" pitchFamily="18" charset="0"/>
              </a:rPr>
              <a:t>Руководитель:</a:t>
            </a:r>
          </a:p>
          <a:p>
            <a:pPr algn="r"/>
            <a:r>
              <a:rPr lang="ru-RU" dirty="0" err="1">
                <a:latin typeface="Century Schoolbook" panose="02040604050505020304" pitchFamily="18" charset="0"/>
              </a:rPr>
              <a:t>п.д.о</a:t>
            </a:r>
            <a:r>
              <a:rPr lang="ru-RU" dirty="0">
                <a:latin typeface="Century Schoolbook" panose="02040604050505020304" pitchFamily="18" charset="0"/>
              </a:rPr>
              <a:t>. «</a:t>
            </a:r>
            <a:r>
              <a:rPr lang="ru-RU" dirty="0" err="1">
                <a:latin typeface="Century Schoolbook" panose="02040604050505020304" pitchFamily="18" charset="0"/>
              </a:rPr>
              <a:t>Промробоквантум</a:t>
            </a:r>
            <a:r>
              <a:rPr lang="ru-RU" dirty="0">
                <a:latin typeface="Century Schoolbook" panose="02040604050505020304" pitchFamily="18" charset="0"/>
              </a:rPr>
              <a:t>»</a:t>
            </a:r>
          </a:p>
          <a:p>
            <a:pPr algn="r"/>
            <a:r>
              <a:rPr lang="ru-RU" dirty="0">
                <a:latin typeface="Century Schoolbook" panose="02040604050505020304" pitchFamily="18" charset="0"/>
              </a:rPr>
              <a:t>Сазонов Сергей Юрьевич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980940"/>
      </p:ext>
    </p:extLst>
  </p:cSld>
  <p:clrMapOvr>
    <a:masterClrMapping/>
  </p:clrMapOvr>
  <p:transition spd="slow" advTm="4805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60527" cy="5526520"/>
          </a:xfrm>
        </p:spPr>
        <p:txBody>
          <a:bodyPr>
            <a:normAutofit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АКТУАЛЬНОСТЬ</a:t>
            </a:r>
            <a:r>
              <a:rPr lang="ru-RU" dirty="0"/>
              <a:t>  </a:t>
            </a:r>
            <a:r>
              <a:rPr lang="ru-RU" sz="2400" dirty="0"/>
              <a:t> 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 «роботом инспектором» понимают такую систему, которая будет проверять 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качество дорожного покрытия, наличие на нем ям, </a:t>
            </a: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способна выполнять определенные задачи без участия человека.</a:t>
            </a:r>
            <a:b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Необходимые функции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Измерение 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ям и ухабов на дорогах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выявления 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трещин </a:t>
            </a: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дорожном полотне.</a:t>
            </a:r>
            <a:b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Взаимодействия через специальный ИК пульт.</a:t>
            </a:r>
            <a:b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3055"/>
      </p:ext>
    </p:extLst>
  </p:cSld>
  <p:clrMapOvr>
    <a:masterClrMapping/>
  </p:clrMapOvr>
  <p:transition spd="slow" advTm="15588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184" y="171450"/>
            <a:ext cx="11671555" cy="6543675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Bahnschrift SemiBold Condensed" panose="020B0502040204020203" pitchFamily="34" charset="0"/>
              </a:rPr>
              <a:t>ЗАДАЧИ:</a:t>
            </a:r>
            <a:r>
              <a:rPr lang="ru-RU" sz="4400" dirty="0">
                <a:latin typeface="Bahnschrift Condensed" panose="020B0502040204020203" pitchFamily="34" charset="0"/>
              </a:rPr>
              <a:t/>
            </a:r>
            <a:br>
              <a:rPr lang="ru-RU" sz="4400" dirty="0">
                <a:latin typeface="Bahnschrift Condensed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разработать электронную схему</a:t>
            </a: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запрограммировать микроконтроллер для обеспечения работы датчиков и устройств</a:t>
            </a: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произвести сборку макета  </a:t>
            </a:r>
            <a:r>
              <a:rPr lang="ru-RU" sz="24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«Робот инспектор </a:t>
            </a:r>
            <a:r>
              <a:rPr lang="ru-RU" sz="2400" dirty="0" err="1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дорожнего</a:t>
            </a:r>
            <a:r>
              <a:rPr lang="ru-RU" sz="24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 покрытия»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разместить и подключить датчики</a:t>
            </a: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отладить работу </a:t>
            </a:r>
            <a:r>
              <a:rPr lang="ru-RU" sz="24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«Робота инспектора </a:t>
            </a:r>
            <a:r>
              <a:rPr lang="ru-RU" sz="2400" dirty="0" err="1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дорожнего</a:t>
            </a:r>
            <a:r>
              <a:rPr lang="ru-RU" sz="24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 покрытия»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настроить управление </a:t>
            </a:r>
            <a:r>
              <a:rPr lang="ru-RU" sz="24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«Роботом инспектором </a:t>
            </a:r>
            <a:r>
              <a:rPr lang="ru-RU" sz="2400" dirty="0" err="1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дорожнего</a:t>
            </a:r>
            <a:r>
              <a:rPr lang="ru-RU" sz="24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 покрытия»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через ИК пульт</a:t>
            </a:r>
          </a:p>
        </p:txBody>
      </p:sp>
    </p:spTree>
    <p:extLst>
      <p:ext uri="{BB962C8B-B14F-4D97-AF65-F5344CB8AC3E}">
        <p14:creationId xmlns:p14="http://schemas.microsoft.com/office/powerpoint/2010/main" val="3536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437">
        <p14:vortex dir="r"/>
      </p:transition>
    </mc:Choice>
    <mc:Fallback xmlns="">
      <p:transition spd="slow" advTm="1843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718" y="609600"/>
            <a:ext cx="8884226" cy="122959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Процесс сборки</a:t>
            </a:r>
          </a:p>
        </p:txBody>
      </p:sp>
      <p:pic>
        <p:nvPicPr>
          <p:cNvPr id="28" name="Объект 27">
            <a:extLst>
              <a:ext uri="{FF2B5EF4-FFF2-40B4-BE49-F238E27FC236}">
                <a16:creationId xmlns:a16="http://schemas.microsoft.com/office/drawing/2014/main" id="{19D201CB-5249-4B0E-9038-C53BA2379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26" name="Объект 25">
            <a:extLst>
              <a:ext uri="{FF2B5EF4-FFF2-40B4-BE49-F238E27FC236}">
                <a16:creationId xmlns:a16="http://schemas.microsoft.com/office/drawing/2014/main" id="{77675908-3E26-4481-A614-05C87BD4F9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790441316"/>
      </p:ext>
    </p:extLst>
  </p:cSld>
  <p:clrMapOvr>
    <a:masterClrMapping/>
  </p:clrMapOvr>
  <p:transition spd="slow" advTm="2994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444" y="737754"/>
            <a:ext cx="8411557" cy="119264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ФРАГМЕНТ ПРОГРАММЫ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93C050-D961-4889-8FD0-8A2929163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27" y="1913965"/>
            <a:ext cx="7381874" cy="41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70272"/>
      </p:ext>
    </p:extLst>
  </p:cSld>
  <p:clrMapOvr>
    <a:masterClrMapping/>
  </p:clrMapOvr>
  <p:transition spd="slow" advTm="4011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07" y="578428"/>
            <a:ext cx="8596668" cy="132080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Настройка и управление роботом через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</a:rPr>
              <a:t>ИК пульт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9E9290F-5E49-43FE-962B-2BB3852932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38" y="1899228"/>
            <a:ext cx="3263503" cy="4351338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538D10C-6FD5-46AF-BCFB-92D3242FA1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23" y="189922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249080862"/>
      </p:ext>
    </p:extLst>
  </p:cSld>
  <p:clrMapOvr>
    <a:masterClrMapping/>
  </p:clrMapOvr>
  <p:transition spd="slow" advTm="5889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4D6B6-5938-4CC7-BE06-6E0C3B4B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Вывод с датчика на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LCD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-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 Condensed" panose="020B0502040204020203" pitchFamily="34" charset="0"/>
              </a:rPr>
              <a:t>диплей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02EF907-F617-4CBE-B4F5-6090E2C149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63503" cy="43513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E70E0590-C0D0-4127-BA84-7126DBE253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51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64251279"/>
      </p:ext>
    </p:extLst>
  </p:cSld>
  <p:clrMapOvr>
    <a:masterClrMapping/>
  </p:clrMapOvr>
  <p:transition spd="slow" advTm="802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6762556" cy="907473"/>
          </a:xfrm>
        </p:spPr>
        <p:txBody>
          <a:bodyPr/>
          <a:lstStyle/>
          <a:p>
            <a:r>
              <a:rPr lang="ru-RU" dirty="0">
                <a:latin typeface="Bahnschrift SemiBold Condensed" panose="020B0502040204020203" pitchFamily="34" charset="0"/>
              </a:rPr>
              <a:t>ВЫВОД: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405082"/>
            <a:ext cx="8913474" cy="150437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В ходе работы над проектом я создал действующую модель </a:t>
            </a:r>
            <a:r>
              <a:rPr lang="ru-RU" sz="28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«Робота инспектора </a:t>
            </a:r>
            <a:r>
              <a:rPr lang="ru-RU" sz="2800" dirty="0" err="1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дорожнего</a:t>
            </a:r>
            <a:r>
              <a:rPr lang="ru-RU" sz="28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 покрытия»</a:t>
            </a:r>
            <a:br>
              <a:rPr lang="ru-RU" sz="28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Произвел отладку работы датчиков и настроил управление </a:t>
            </a:r>
            <a:r>
              <a:rPr lang="ru-RU" sz="28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«Робота инспектора </a:t>
            </a:r>
            <a:r>
              <a:rPr lang="ru-RU" sz="2800" dirty="0" err="1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дорожнего</a:t>
            </a:r>
            <a:r>
              <a:rPr lang="ru-RU" sz="28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  <a:t> покрытия»</a:t>
            </a:r>
            <a:br>
              <a:rPr lang="ru-RU" sz="2800" dirty="0">
                <a:solidFill>
                  <a:schemeClr val="accent5"/>
                </a:solidFill>
                <a:latin typeface="Bahnschrift Condensed" panose="020B0502040204020203" pitchFamily="34" charset="0"/>
                <a:ea typeface="+mj-ea"/>
                <a:cs typeface="+mj-cs"/>
              </a:rPr>
            </a:b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через ИК-пульт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161BA3-1113-46D8-A869-6F02BE388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19424"/>
            <a:ext cx="2636044" cy="3514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6E335-6448-4F02-88E5-A679AA1C81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15" y="3024106"/>
            <a:ext cx="2325760" cy="35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60200"/>
      </p:ext>
    </p:extLst>
  </p:cSld>
  <p:clrMapOvr>
    <a:masterClrMapping/>
  </p:clrMapOvr>
  <p:transition spd="slow" advTm="8236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1256532"/>
            <a:ext cx="10106025" cy="2791593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052475"/>
      </p:ext>
    </p:extLst>
  </p:cSld>
  <p:clrMapOvr>
    <a:masterClrMapping/>
  </p:clrMapOvr>
  <p:transition spd="slow" advTm="2226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60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Bahnschrift Condensed</vt:lpstr>
      <vt:lpstr>Bahnschrift SemiBold Condensed</vt:lpstr>
      <vt:lpstr>Calibri</vt:lpstr>
      <vt:lpstr>Calibri Light</vt:lpstr>
      <vt:lpstr>Century Schoolbook</vt:lpstr>
      <vt:lpstr>Тема Office</vt:lpstr>
      <vt:lpstr>      Фарафонов Леон и Коджайигит Антон ПРЕДСТАВЛЯЮТ </vt:lpstr>
      <vt:lpstr>АКТУАЛЬНОСТЬ      Под «роботом инспектором» понимают такую систему, которая будет проверять качество дорожного покрытия, наличие на нем ям, способна выполнять определенные задачи без участия человека.  Необходимые функции: Измерение ям и ухабов на дорогах, выявления трещин в дорожном полотне.  Взаимодействия через специальный ИК пульт. </vt:lpstr>
      <vt:lpstr>ЗАДАЧИ: &gt;разработать электронную схему  &gt; запрограммировать микроконтроллер для обеспечения работы датчиков и устройств  &gt; произвести сборку макета  «Робот инспектор дорожнего покрытия» разместить и подключить датчики  &gt; отладить работу «Робота инспектора дорожнего покрытия» &gt; настроить управление «Роботом инспектором дорожнего покрытия» через ИК пульт</vt:lpstr>
      <vt:lpstr>Процесс сборки</vt:lpstr>
      <vt:lpstr>ФРАГМЕНТ ПРОГРАММЫ</vt:lpstr>
      <vt:lpstr>Настройка и управление роботом через ИК пульт</vt:lpstr>
      <vt:lpstr>Вывод с датчика на LCD-диплей</vt:lpstr>
      <vt:lpstr>ВЫВОД: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САЗОНОВ НИКОЛАЙ</dc:title>
  <dc:creator>Сергей</dc:creator>
  <cp:lastModifiedBy>Сергей</cp:lastModifiedBy>
  <cp:revision>26</cp:revision>
  <dcterms:created xsi:type="dcterms:W3CDTF">2021-03-21T08:49:04Z</dcterms:created>
  <dcterms:modified xsi:type="dcterms:W3CDTF">2022-03-28T04:46:16Z</dcterms:modified>
</cp:coreProperties>
</file>